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33"/>
  </p:notesMasterIdLst>
  <p:sldIdLst>
    <p:sldId id="256" r:id="rId2"/>
    <p:sldId id="508" r:id="rId3"/>
    <p:sldId id="507" r:id="rId4"/>
    <p:sldId id="477" r:id="rId5"/>
    <p:sldId id="478" r:id="rId6"/>
    <p:sldId id="479" r:id="rId7"/>
    <p:sldId id="480" r:id="rId8"/>
    <p:sldId id="500" r:id="rId9"/>
    <p:sldId id="501" r:id="rId10"/>
    <p:sldId id="502" r:id="rId11"/>
    <p:sldId id="509" r:id="rId12"/>
    <p:sldId id="482" r:id="rId13"/>
    <p:sldId id="483" r:id="rId14"/>
    <p:sldId id="484" r:id="rId15"/>
    <p:sldId id="510" r:id="rId16"/>
    <p:sldId id="488" r:id="rId17"/>
    <p:sldId id="486" r:id="rId18"/>
    <p:sldId id="490" r:id="rId19"/>
    <p:sldId id="491" r:id="rId20"/>
    <p:sldId id="492" r:id="rId21"/>
    <p:sldId id="493" r:id="rId22"/>
    <p:sldId id="494" r:id="rId23"/>
    <p:sldId id="495" r:id="rId24"/>
    <p:sldId id="504" r:id="rId25"/>
    <p:sldId id="505" r:id="rId26"/>
    <p:sldId id="506" r:id="rId27"/>
    <p:sldId id="511" r:id="rId28"/>
    <p:sldId id="512" r:id="rId29"/>
    <p:sldId id="307" r:id="rId30"/>
    <p:sldId id="308" r:id="rId31"/>
    <p:sldId id="513" r:id="rId32"/>
  </p:sldIdLst>
  <p:sldSz cx="9144000" cy="6858000" type="screen4x3"/>
  <p:notesSz cx="7315200" cy="9601200"/>
  <p:custDataLst>
    <p:tags r:id="rId34"/>
  </p:custDataLst>
  <p:defaultTextStyle>
    <a:defPPr>
      <a:defRPr lang="en-US"/>
    </a:defPPr>
    <a:lvl1pPr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1pPr>
    <a:lvl2pPr marL="4572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2pPr>
    <a:lvl3pPr marL="9144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3pPr>
    <a:lvl4pPr marL="13716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4pPr>
    <a:lvl5pPr marL="1828800" algn="l" rtl="0" fontAlgn="base">
      <a:lnSpc>
        <a:spcPct val="90000"/>
      </a:lnSpc>
      <a:spcBef>
        <a:spcPct val="0"/>
      </a:spcBef>
      <a:spcAft>
        <a:spcPct val="0"/>
      </a:spcAft>
      <a:defRPr sz="2200" kern="1200">
        <a:solidFill>
          <a:schemeClr val="hlink"/>
        </a:solidFill>
        <a:latin typeface="Arial" panose="020B0604020202020204" pitchFamily="34" charset="0"/>
        <a:ea typeface="+mn-ea"/>
        <a:cs typeface="+mn-cs"/>
      </a:defRPr>
    </a:lvl5pPr>
    <a:lvl6pPr marL="2286000" algn="l" defTabSz="914400" rtl="0" eaLnBrk="1" latinLnBrk="0" hangingPunct="1">
      <a:defRPr sz="2200" kern="1200">
        <a:solidFill>
          <a:schemeClr val="hlink"/>
        </a:solidFill>
        <a:latin typeface="Arial" panose="020B0604020202020204" pitchFamily="34" charset="0"/>
        <a:ea typeface="+mn-ea"/>
        <a:cs typeface="+mn-cs"/>
      </a:defRPr>
    </a:lvl6pPr>
    <a:lvl7pPr marL="2743200" algn="l" defTabSz="914400" rtl="0" eaLnBrk="1" latinLnBrk="0" hangingPunct="1">
      <a:defRPr sz="2200" kern="1200">
        <a:solidFill>
          <a:schemeClr val="hlink"/>
        </a:solidFill>
        <a:latin typeface="Arial" panose="020B0604020202020204" pitchFamily="34" charset="0"/>
        <a:ea typeface="+mn-ea"/>
        <a:cs typeface="+mn-cs"/>
      </a:defRPr>
    </a:lvl7pPr>
    <a:lvl8pPr marL="3200400" algn="l" defTabSz="914400" rtl="0" eaLnBrk="1" latinLnBrk="0" hangingPunct="1">
      <a:defRPr sz="2200" kern="1200">
        <a:solidFill>
          <a:schemeClr val="hlink"/>
        </a:solidFill>
        <a:latin typeface="Arial" panose="020B0604020202020204" pitchFamily="34" charset="0"/>
        <a:ea typeface="+mn-ea"/>
        <a:cs typeface="+mn-cs"/>
      </a:defRPr>
    </a:lvl8pPr>
    <a:lvl9pPr marL="3657600" algn="l" defTabSz="914400" rtl="0" eaLnBrk="1" latinLnBrk="0" hangingPunct="1">
      <a:defRPr sz="2200" kern="1200">
        <a:solidFill>
          <a:schemeClr val="hlink"/>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32">
          <p15:clr>
            <a:srgbClr val="A4A3A4"/>
          </p15:clr>
        </p15:guide>
        <p15:guide id="2" pos="144">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32" autoAdjust="0"/>
    <p:restoredTop sz="70068" autoAdjust="0"/>
  </p:normalViewPr>
  <p:slideViewPr>
    <p:cSldViewPr>
      <p:cViewPr varScale="1">
        <p:scale>
          <a:sx n="87" d="100"/>
          <a:sy n="87" d="100"/>
        </p:scale>
        <p:origin x="3560" y="200"/>
      </p:cViewPr>
      <p:guideLst>
        <p:guide orient="horz" pos="432"/>
        <p:guide pos="144"/>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p:scale>
          <a:sx n="100" d="100"/>
          <a:sy n="100" d="100"/>
        </p:scale>
        <p:origin x="2888" y="-36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5" name="Rectangle 4">
            <a:extLst>
              <a:ext uri="{FF2B5EF4-FFF2-40B4-BE49-F238E27FC236}">
                <a16:creationId xmlns:a16="http://schemas.microsoft.com/office/drawing/2014/main" id="{FF77E723-B64C-114F-90F5-153F9E6EE302}"/>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D72EE343-321D-104F-A0E7-490E773C6C95}"/>
              </a:ext>
            </a:extLst>
          </p:cNvPr>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200" name="Rectangle 8">
            <a:extLst>
              <a:ext uri="{FF2B5EF4-FFF2-40B4-BE49-F238E27FC236}">
                <a16:creationId xmlns:a16="http://schemas.microsoft.com/office/drawing/2014/main" id="{7BDB58B3-8DFA-C340-AD29-CFC1980EF0E3}"/>
              </a:ext>
            </a:extLst>
          </p:cNvPr>
          <p:cNvSpPr>
            <a:spLocks noGrp="1" noChangeArrowheads="1"/>
          </p:cNvSpPr>
          <p:nvPr>
            <p:ph type="ftr" sz="quarter" idx="4"/>
          </p:nvPr>
        </p:nvSpPr>
        <p:spPr bwMode="auto">
          <a:xfrm>
            <a:off x="0" y="9405938"/>
            <a:ext cx="7315200" cy="242887"/>
          </a:xfrm>
          <a:prstGeom prst="rect">
            <a:avLst/>
          </a:prstGeom>
          <a:noFill/>
          <a:ln w="9525">
            <a:noFill/>
            <a:miter lim="800000"/>
            <a:headEnd/>
            <a:tailEnd/>
          </a:ln>
          <a:effectLst/>
        </p:spPr>
        <p:txBody>
          <a:bodyPr vert="horz" wrap="square" lIns="99251" tIns="49624" rIns="99251" bIns="49624" numCol="1" anchor="b" anchorCtr="0" compatLnSpc="1">
            <a:prstTxWarp prst="textNoShape">
              <a:avLst/>
            </a:prstTxWarp>
          </a:bodyPr>
          <a:lstStyle>
            <a:lvl1pPr algn="ctr" defTabSz="990600">
              <a:lnSpc>
                <a:spcPct val="100000"/>
              </a:lnSpc>
              <a:defRPr sz="800" dirty="0">
                <a:solidFill>
                  <a:schemeClr val="tx1"/>
                </a:solidFill>
                <a:latin typeface="Arial" charset="0"/>
                <a:cs typeface="Arial" charset="0"/>
              </a:defRPr>
            </a:lvl1pPr>
          </a:lstStyle>
          <a:p>
            <a:pPr>
              <a:defRPr/>
            </a:pPr>
            <a:r>
              <a:rPr lang="en-US" dirty="0"/>
              <a:t>© Copyright IBM Corp. 2013    Course materials may not be reproduced in whole or in part without the prior written permission of IBM.</a:t>
            </a:r>
          </a:p>
        </p:txBody>
      </p:sp>
      <p:sp>
        <p:nvSpPr>
          <p:cNvPr id="8201" name="Rectangle 9">
            <a:extLst>
              <a:ext uri="{FF2B5EF4-FFF2-40B4-BE49-F238E27FC236}">
                <a16:creationId xmlns:a16="http://schemas.microsoft.com/office/drawing/2014/main" id="{2482359B-2C56-9A40-9FF9-6FF4305BEC66}"/>
              </a:ext>
            </a:extLst>
          </p:cNvPr>
          <p:cNvSpPr>
            <a:spLocks noChangeArrowheads="1"/>
          </p:cNvSpPr>
          <p:nvPr/>
        </p:nvSpPr>
        <p:spPr bwMode="auto">
          <a:xfrm>
            <a:off x="1978025" y="9115425"/>
            <a:ext cx="3295650" cy="282575"/>
          </a:xfrm>
          <a:prstGeom prst="rect">
            <a:avLst/>
          </a:prstGeom>
          <a:noFill/>
          <a:ln w="9525">
            <a:noFill/>
            <a:miter lim="800000"/>
            <a:headEnd/>
            <a:tailEnd/>
          </a:ln>
          <a:effec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1000">
                <a:solidFill>
                  <a:schemeClr val="tx1"/>
                </a:solidFill>
                <a:cs typeface="Arial" panose="020B0604020202020204" pitchFamily="34" charset="0"/>
              </a:rPr>
              <a:t>1-</a:t>
            </a:r>
            <a:fld id="{DFD82139-7307-9A42-B740-AF09A941DACC}" type="slidenum">
              <a:rPr lang="en-US" altLang="en-US" sz="1000">
                <a:solidFill>
                  <a:schemeClr val="tx1"/>
                </a:solidFill>
                <a:cs typeface="Arial" panose="020B0604020202020204" pitchFamily="34" charset="0"/>
              </a:rPr>
              <a:pPr algn="ctr" eaLnBrk="1" hangingPunct="1">
                <a:lnSpc>
                  <a:spcPct val="100000"/>
                </a:lnSpc>
              </a:pPr>
              <a:t>‹#›</a:t>
            </a:fld>
            <a:endParaRPr lang="en-US" altLang="en-US" sz="1000">
              <a:solidFill>
                <a:schemeClr val="tx1"/>
              </a:solidFill>
              <a:cs typeface="Arial" panose="020B0604020202020204" pitchFamily="34" charset="0"/>
            </a:endParaRPr>
          </a:p>
        </p:txBody>
      </p:sp>
      <p:sp>
        <p:nvSpPr>
          <p:cNvPr id="9223" name="Rectangle 7">
            <a:extLst>
              <a:ext uri="{FF2B5EF4-FFF2-40B4-BE49-F238E27FC236}">
                <a16:creationId xmlns:a16="http://schemas.microsoft.com/office/drawing/2014/main" id="{D48CB6DA-4F4E-1B46-8FD1-8070DD9B13B9}"/>
              </a:ext>
            </a:extLst>
          </p:cNvPr>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B1974B3D-4C9A-EE46-9E90-BB9B0EF118BC}"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lnSpc>
        <a:spcPct val="110000"/>
      </a:lnSpc>
      <a:spcBef>
        <a:spcPct val="30000"/>
      </a:spcBef>
      <a:spcAft>
        <a:spcPct val="0"/>
      </a:spcAft>
      <a:defRPr sz="1200" kern="1200">
        <a:solidFill>
          <a:schemeClr val="tx1"/>
        </a:solidFill>
        <a:latin typeface="Arial" charset="0"/>
        <a:ea typeface="+mn-ea"/>
        <a:cs typeface="Arial" charset="0"/>
      </a:defRPr>
    </a:lvl1pPr>
    <a:lvl2pPr marL="341313" indent="-228600" algn="l" rtl="0" eaLnBrk="0" fontAlgn="base" hangingPunct="0">
      <a:lnSpc>
        <a:spcPct val="110000"/>
      </a:lnSpc>
      <a:spcBef>
        <a:spcPct val="30000"/>
      </a:spcBef>
      <a:spcAft>
        <a:spcPct val="0"/>
      </a:spcAft>
      <a:buFont typeface="Wingdings" pitchFamily="2" charset="2"/>
      <a:buChar char="§"/>
      <a:defRPr sz="1200" kern="1200">
        <a:solidFill>
          <a:schemeClr val="tx1"/>
        </a:solidFill>
        <a:latin typeface="Arial" charset="0"/>
        <a:ea typeface="+mn-ea"/>
        <a:cs typeface="Arial" charset="0"/>
      </a:defRPr>
    </a:lvl2pPr>
    <a:lvl3pPr marL="569913" indent="-227013" algn="l" rtl="0" eaLnBrk="0" fontAlgn="base" hangingPunct="0">
      <a:lnSpc>
        <a:spcPct val="110000"/>
      </a:lnSpc>
      <a:spcBef>
        <a:spcPct val="30000"/>
      </a:spcBef>
      <a:spcAft>
        <a:spcPct val="0"/>
      </a:spcAft>
      <a:buChar char="•"/>
      <a:defRPr sz="1200" kern="1200">
        <a:solidFill>
          <a:schemeClr val="tx1"/>
        </a:solidFill>
        <a:latin typeface="Arial" charset="0"/>
        <a:ea typeface="+mn-ea"/>
        <a:cs typeface="Arial" charset="0"/>
      </a:defRPr>
    </a:lvl3pPr>
    <a:lvl4pPr marL="798513" indent="-227013" algn="l" rtl="0" eaLnBrk="0" fontAlgn="base" hangingPunct="0">
      <a:lnSpc>
        <a:spcPct val="110000"/>
      </a:lnSpc>
      <a:spcBef>
        <a:spcPct val="30000"/>
      </a:spcBef>
      <a:spcAft>
        <a:spcPct val="0"/>
      </a:spcAft>
      <a:buChar char="o"/>
      <a:defRPr sz="1200" kern="1200">
        <a:solidFill>
          <a:schemeClr val="tx1"/>
        </a:solidFill>
        <a:latin typeface="Arial" charset="0"/>
        <a:ea typeface="+mn-ea"/>
        <a:cs typeface="Arial" charset="0"/>
      </a:defRPr>
    </a:lvl4pPr>
    <a:lvl5pPr marL="1027113" indent="-227013" algn="l" rtl="0" eaLnBrk="0" fontAlgn="base" hangingPunct="0">
      <a:lnSpc>
        <a:spcPct val="110000"/>
      </a:lnSpc>
      <a:spcBef>
        <a:spcPct val="30000"/>
      </a:spcBef>
      <a:spcAft>
        <a:spcPct val="0"/>
      </a:spcAft>
      <a:buFont typeface="Wingdings" pitchFamily="2" charset="2"/>
      <a:buChar char="Ø"/>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8">
            <a:extLst>
              <a:ext uri="{FF2B5EF4-FFF2-40B4-BE49-F238E27FC236}">
                <a16:creationId xmlns:a16="http://schemas.microsoft.com/office/drawing/2014/main" id="{573AE6A3-829C-A342-9F47-62792F97E67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34820" name="Rectangle 2">
            <a:extLst>
              <a:ext uri="{FF2B5EF4-FFF2-40B4-BE49-F238E27FC236}">
                <a16:creationId xmlns:a16="http://schemas.microsoft.com/office/drawing/2014/main" id="{66B162FB-A23E-6645-A693-92BE95B388F6}"/>
              </a:ext>
            </a:extLst>
          </p:cNvPr>
          <p:cNvSpPr>
            <a:spLocks noGrp="1" noRot="1" noChangeAspect="1" noChangeArrowheads="1" noTextEdit="1"/>
          </p:cNvSpPr>
          <p:nvPr>
            <p:ph type="sldImg"/>
          </p:nvPr>
        </p:nvSpPr>
        <p:spPr>
          <a:ln/>
        </p:spPr>
      </p:sp>
      <p:sp>
        <p:nvSpPr>
          <p:cNvPr id="34821" name="Rectangle 3">
            <a:extLst>
              <a:ext uri="{FF2B5EF4-FFF2-40B4-BE49-F238E27FC236}">
                <a16:creationId xmlns:a16="http://schemas.microsoft.com/office/drawing/2014/main" id="{29E68757-6BC4-D543-8A88-DB62237D8A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buClr>
                <a:schemeClr val="accent2"/>
              </a:buClr>
              <a:buFont typeface="Wingdings" pitchFamily="2" charset="2"/>
              <a:buNone/>
            </a:pPr>
            <a:r>
              <a:rPr lang="en-AU" altLang="en-US" dirty="0">
                <a:latin typeface="Arial" panose="020B0604020202020204" pitchFamily="34" charset="0"/>
                <a:cs typeface="Arial" panose="020B0604020202020204" pitchFamily="34" charset="0"/>
              </a:rPr>
              <a:t>Welcome to the training course on </a:t>
            </a:r>
            <a:r>
              <a:rPr lang="en-US" altLang="en-US" dirty="0">
                <a:latin typeface="Arial" panose="020B0604020202020204" pitchFamily="34" charset="0"/>
                <a:cs typeface="Arial" panose="020B0604020202020204" pitchFamily="34" charset="0"/>
              </a:rPr>
              <a:t>, or GenevaERS. This is </a:t>
            </a:r>
            <a:r>
              <a:rPr lang="en-AU" altLang="en-US" dirty="0">
                <a:latin typeface="Arial" panose="020B0604020202020204" pitchFamily="34" charset="0"/>
                <a:cs typeface="Arial" panose="020B0604020202020204" pitchFamily="34" charset="0"/>
              </a:rPr>
              <a:t>module 8: “Common Errors Encountered When Running the Performance Engine.”</a:t>
            </a:r>
          </a:p>
          <a:p>
            <a:pPr eaLnBrk="1" hangingPunct="1">
              <a:spcBef>
                <a:spcPct val="50000"/>
              </a:spcBef>
              <a:buClr>
                <a:schemeClr val="accent2"/>
              </a:buClr>
              <a:buFont typeface="Wingdings" pitchFamily="2" charset="2"/>
              <a:buNone/>
            </a:pPr>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C383618-7CB5-CE4D-B03A-11365B260DB2}"/>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F86B0D22-6D84-9141-9CA5-70CD9894F1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the Reference phase, the MR95 program converts reference data into a form that is appropriate for lookup operations that are executed subsequently in the Extract phase. MR95 produces a control report known as the MR95 Report, which either indicates successful completion or displays errors that must be corrected before proceeding.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8">
            <a:extLst>
              <a:ext uri="{FF2B5EF4-FFF2-40B4-BE49-F238E27FC236}">
                <a16:creationId xmlns:a16="http://schemas.microsoft.com/office/drawing/2014/main" id="{52AD13F9-33E2-5D49-8D6E-D83C9887F47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45060" name="Rectangle 2">
            <a:extLst>
              <a:ext uri="{FF2B5EF4-FFF2-40B4-BE49-F238E27FC236}">
                <a16:creationId xmlns:a16="http://schemas.microsoft.com/office/drawing/2014/main" id="{DB38830C-96C4-584F-9746-7D687C19BC8A}"/>
              </a:ext>
            </a:extLst>
          </p:cNvPr>
          <p:cNvSpPr>
            <a:spLocks noGrp="1" noRot="1" noChangeAspect="1" noChangeArrowheads="1" noTextEdit="1"/>
          </p:cNvSpPr>
          <p:nvPr>
            <p:ph type="sldImg"/>
          </p:nvPr>
        </p:nvSpPr>
        <p:spPr>
          <a:ln/>
        </p:spPr>
      </p:sp>
      <p:sp>
        <p:nvSpPr>
          <p:cNvPr id="45061" name="Rectangle 3">
            <a:extLst>
              <a:ext uri="{FF2B5EF4-FFF2-40B4-BE49-F238E27FC236}">
                <a16:creationId xmlns:a16="http://schemas.microsoft.com/office/drawing/2014/main" id="{26CD9300-A6B7-1A49-9799-6963EEE974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view shown here reads the ORDER_001 logical file and displays data from two lookup fields: CUSTOMER_ID and NAME_ON_CREDIT_CARD.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8">
            <a:extLst>
              <a:ext uri="{FF2B5EF4-FFF2-40B4-BE49-F238E27FC236}">
                <a16:creationId xmlns:a16="http://schemas.microsoft.com/office/drawing/2014/main" id="{D19A3B74-4834-6D43-A2D9-4101C0296E2D}"/>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46084" name="Rectangle 2">
            <a:extLst>
              <a:ext uri="{FF2B5EF4-FFF2-40B4-BE49-F238E27FC236}">
                <a16:creationId xmlns:a16="http://schemas.microsoft.com/office/drawing/2014/main" id="{7F4816E9-B9AA-E447-AF29-193823726C63}"/>
              </a:ext>
            </a:extLst>
          </p:cNvPr>
          <p:cNvSpPr>
            <a:spLocks noGrp="1" noRot="1" noChangeAspect="1" noChangeArrowheads="1" noTextEdit="1"/>
          </p:cNvSpPr>
          <p:nvPr>
            <p:ph type="sldImg"/>
          </p:nvPr>
        </p:nvSpPr>
        <p:spPr>
          <a:ln/>
        </p:spPr>
      </p:sp>
      <p:sp>
        <p:nvSpPr>
          <p:cNvPr id="46085" name="Rectangle 3">
            <a:extLst>
              <a:ext uri="{FF2B5EF4-FFF2-40B4-BE49-F238E27FC236}">
                <a16:creationId xmlns:a16="http://schemas.microsoft.com/office/drawing/2014/main" id="{D373E61C-5BDA-3B44-A696-13F0B236F8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We can see from the column source properties that the CUSTOMER_ID field receives its value from data accessed by the CUSTOMER_from_ORDER lookup path.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8">
            <a:extLst>
              <a:ext uri="{FF2B5EF4-FFF2-40B4-BE49-F238E27FC236}">
                <a16:creationId xmlns:a16="http://schemas.microsoft.com/office/drawing/2014/main" id="{4869CBF4-BA85-2945-925F-C90EC9C87ED0}"/>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47108" name="Rectangle 2">
            <a:extLst>
              <a:ext uri="{FF2B5EF4-FFF2-40B4-BE49-F238E27FC236}">
                <a16:creationId xmlns:a16="http://schemas.microsoft.com/office/drawing/2014/main" id="{447C8018-8FB7-0E41-B767-E9D909B72076}"/>
              </a:ext>
            </a:extLst>
          </p:cNvPr>
          <p:cNvSpPr>
            <a:spLocks noGrp="1" noRot="1" noChangeAspect="1" noChangeArrowheads="1" noTextEdit="1"/>
          </p:cNvSpPr>
          <p:nvPr>
            <p:ph type="sldImg"/>
          </p:nvPr>
        </p:nvSpPr>
        <p:spPr>
          <a:ln/>
        </p:spPr>
      </p:sp>
      <p:sp>
        <p:nvSpPr>
          <p:cNvPr id="47109" name="Rectangle 3">
            <a:extLst>
              <a:ext uri="{FF2B5EF4-FFF2-40B4-BE49-F238E27FC236}">
                <a16:creationId xmlns:a16="http://schemas.microsoft.com/office/drawing/2014/main" id="{5EC6EC31-88D5-4A4F-A070-0D8B45515D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We can also see from the column source properties that the NAME_ON_CREDIT_CARD field receives its value through a different lookup path named CUSTOMER_STORE_CREDIT_CARD_INFO_from_ORDER.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8">
            <a:extLst>
              <a:ext uri="{FF2B5EF4-FFF2-40B4-BE49-F238E27FC236}">
                <a16:creationId xmlns:a16="http://schemas.microsoft.com/office/drawing/2014/main" id="{7C564533-04FA-C840-8C20-A3DE2153F40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48132" name="Rectangle 2">
            <a:extLst>
              <a:ext uri="{FF2B5EF4-FFF2-40B4-BE49-F238E27FC236}">
                <a16:creationId xmlns:a16="http://schemas.microsoft.com/office/drawing/2014/main" id="{14F62883-6042-904B-92F2-63499EE3A9A8}"/>
              </a:ext>
            </a:extLst>
          </p:cNvPr>
          <p:cNvSpPr>
            <a:spLocks noGrp="1" noRot="1" noChangeAspect="1" noChangeArrowheads="1" noTextEdit="1"/>
          </p:cNvSpPr>
          <p:nvPr>
            <p:ph type="sldImg"/>
          </p:nvPr>
        </p:nvSpPr>
        <p:spPr>
          <a:ln/>
        </p:spPr>
      </p:sp>
      <p:sp>
        <p:nvSpPr>
          <p:cNvPr id="48133" name="Rectangle 3">
            <a:extLst>
              <a:ext uri="{FF2B5EF4-FFF2-40B4-BE49-F238E27FC236}">
                <a16:creationId xmlns:a16="http://schemas.microsoft.com/office/drawing/2014/main" id="{4223526B-62A6-F34E-966D-22A73249CB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If the JCL for the Reference job does not contain DD statements for all reference files needed to support the selected views, the job terminates with an abnormal end (or “abends”). The MR95 Report displays a message with the DD name of the missing file, which in this case is CUSTCRDT.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8">
            <a:extLst>
              <a:ext uri="{FF2B5EF4-FFF2-40B4-BE49-F238E27FC236}">
                <a16:creationId xmlns:a16="http://schemas.microsoft.com/office/drawing/2014/main" id="{E8B0E2B4-1CA1-824B-8C5A-699F683AA2A9}"/>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49156" name="Rectangle 2">
            <a:extLst>
              <a:ext uri="{FF2B5EF4-FFF2-40B4-BE49-F238E27FC236}">
                <a16:creationId xmlns:a16="http://schemas.microsoft.com/office/drawing/2014/main" id="{47EE98FA-B967-7542-BACB-E2EBF1E9757E}"/>
              </a:ext>
            </a:extLst>
          </p:cNvPr>
          <p:cNvSpPr>
            <a:spLocks noGrp="1" noRot="1" noChangeAspect="1" noChangeArrowheads="1" noTextEdit="1"/>
          </p:cNvSpPr>
          <p:nvPr>
            <p:ph type="sldImg"/>
          </p:nvPr>
        </p:nvSpPr>
        <p:spPr>
          <a:ln/>
        </p:spPr>
      </p:sp>
      <p:sp>
        <p:nvSpPr>
          <p:cNvPr id="49157" name="Rectangle 3">
            <a:extLst>
              <a:ext uri="{FF2B5EF4-FFF2-40B4-BE49-F238E27FC236}">
                <a16:creationId xmlns:a16="http://schemas.microsoft.com/office/drawing/2014/main" id="{243FA0E2-4DBD-EA4D-A41B-B78378B331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error condition in this case can be remedied by adding the CUSTCRDT file to the JCL and rerunning the job.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8">
            <a:extLst>
              <a:ext uri="{FF2B5EF4-FFF2-40B4-BE49-F238E27FC236}">
                <a16:creationId xmlns:a16="http://schemas.microsoft.com/office/drawing/2014/main" id="{E2A8F4FB-6515-034D-881B-73D8F0894F1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0180" name="Rectangle 2">
            <a:extLst>
              <a:ext uri="{FF2B5EF4-FFF2-40B4-BE49-F238E27FC236}">
                <a16:creationId xmlns:a16="http://schemas.microsoft.com/office/drawing/2014/main" id="{F17550B3-0E7F-824A-9006-DD35E960595B}"/>
              </a:ext>
            </a:extLst>
          </p:cNvPr>
          <p:cNvSpPr>
            <a:spLocks noGrp="1" noRot="1" noChangeAspect="1" noChangeArrowheads="1" noTextEdit="1"/>
          </p:cNvSpPr>
          <p:nvPr>
            <p:ph type="sldImg"/>
          </p:nvPr>
        </p:nvSpPr>
        <p:spPr>
          <a:ln/>
        </p:spPr>
      </p:sp>
      <p:sp>
        <p:nvSpPr>
          <p:cNvPr id="50181" name="Rectangle 3">
            <a:extLst>
              <a:ext uri="{FF2B5EF4-FFF2-40B4-BE49-F238E27FC236}">
                <a16:creationId xmlns:a16="http://schemas.microsoft.com/office/drawing/2014/main" id="{11DF7D6D-79FB-DD49-83B0-8CC4BB8E1D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Reference Extract Header (or “REH”) file, with a DD name of GREFREH, is required for the Reference phase to function correctly. If the DD statement for the REH file is missing, an error message is displayed in the MR95 Report, saying that the DCB information for the file is missing. To remedy the problem, add the DD statement for GREFREH to the JCL and rerun the job.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8">
            <a:extLst>
              <a:ext uri="{FF2B5EF4-FFF2-40B4-BE49-F238E27FC236}">
                <a16:creationId xmlns:a16="http://schemas.microsoft.com/office/drawing/2014/main" id="{F9AE524B-AA47-BD44-9490-612E0FA94FE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1204" name="Rectangle 2">
            <a:extLst>
              <a:ext uri="{FF2B5EF4-FFF2-40B4-BE49-F238E27FC236}">
                <a16:creationId xmlns:a16="http://schemas.microsoft.com/office/drawing/2014/main" id="{06F6073C-B6ED-BD4C-9B1A-4A48B7DF0190}"/>
              </a:ext>
            </a:extLst>
          </p:cNvPr>
          <p:cNvSpPr>
            <a:spLocks noGrp="1" noRot="1" noChangeAspect="1" noChangeArrowheads="1" noTextEdit="1"/>
          </p:cNvSpPr>
          <p:nvPr>
            <p:ph type="sldImg"/>
          </p:nvPr>
        </p:nvSpPr>
        <p:spPr>
          <a:ln/>
        </p:spPr>
      </p:sp>
      <p:sp>
        <p:nvSpPr>
          <p:cNvPr id="51205" name="Rectangle 3">
            <a:extLst>
              <a:ext uri="{FF2B5EF4-FFF2-40B4-BE49-F238E27FC236}">
                <a16:creationId xmlns:a16="http://schemas.microsoft.com/office/drawing/2014/main" id="{54B05FFA-483D-9646-B153-47BDB00152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Similarly, a Reference Extract Detail (or “RED”) file associated with every lookup path is required for the Reference phase to function correctly. DD names for RED files begin with the letters “GREF” and end with a 3-digit number. If the DD statement for a RED file is missing, an error message is displayed in the MR95 Report, saying that the DCB information for the file is missing. In this case, the GREF004 file is missing. To remedy the problem, add the DD statement for GREF004 to the JCL and rerun the job. </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8">
            <a:extLst>
              <a:ext uri="{FF2B5EF4-FFF2-40B4-BE49-F238E27FC236}">
                <a16:creationId xmlns:a16="http://schemas.microsoft.com/office/drawing/2014/main" id="{0E147B4B-9BDA-2C42-B2D7-F9AEE1DF7922}"/>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2228" name="Rectangle 2">
            <a:extLst>
              <a:ext uri="{FF2B5EF4-FFF2-40B4-BE49-F238E27FC236}">
                <a16:creationId xmlns:a16="http://schemas.microsoft.com/office/drawing/2014/main" id="{286753E6-CE40-524D-BAB2-31CF23DF9CA9}"/>
              </a:ext>
            </a:extLst>
          </p:cNvPr>
          <p:cNvSpPr>
            <a:spLocks noGrp="1" noRot="1" noChangeAspect="1" noChangeArrowheads="1" noTextEdit="1"/>
          </p:cNvSpPr>
          <p:nvPr>
            <p:ph type="sldImg"/>
          </p:nvPr>
        </p:nvSpPr>
        <p:spPr>
          <a:ln/>
        </p:spPr>
      </p:sp>
      <p:sp>
        <p:nvSpPr>
          <p:cNvPr id="52229" name="Rectangle 3">
            <a:extLst>
              <a:ext uri="{FF2B5EF4-FFF2-40B4-BE49-F238E27FC236}">
                <a16:creationId xmlns:a16="http://schemas.microsoft.com/office/drawing/2014/main" id="{D1C9AD31-DC1C-0F48-8CF9-A4FAA889D4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For reference files to function correctly in GenevaERS, there are two rules which must be followed: </a:t>
            </a:r>
          </a:p>
          <a:p>
            <a:pPr>
              <a:buFontTx/>
              <a:buChar char="•"/>
            </a:pPr>
            <a:r>
              <a:rPr lang="en-US" altLang="en-US" dirty="0">
                <a:latin typeface="Arial" panose="020B0604020202020204" pitchFamily="34" charset="0"/>
                <a:cs typeface="Arial" panose="020B0604020202020204" pitchFamily="34" charset="0"/>
              </a:rPr>
              <a:t>First, records must have unique keys </a:t>
            </a:r>
          </a:p>
          <a:p>
            <a:pPr>
              <a:buFontTx/>
              <a:buChar char="•"/>
            </a:pPr>
            <a:r>
              <a:rPr lang="en-US" altLang="en-US" dirty="0">
                <a:latin typeface="Arial" panose="020B0604020202020204" pitchFamily="34" charset="0"/>
                <a:cs typeface="Arial" panose="020B0604020202020204" pitchFamily="34" charset="0"/>
              </a:rPr>
              <a:t>And second, records must be sorted in key sequence. </a:t>
            </a:r>
          </a:p>
          <a:p>
            <a:r>
              <a:rPr lang="en-US" altLang="en-US" dirty="0">
                <a:latin typeface="Arial" panose="020B0604020202020204" pitchFamily="34" charset="0"/>
                <a:cs typeface="Arial" panose="020B0604020202020204" pitchFamily="34" charset="0"/>
              </a:rPr>
              <a:t>If either of these rules is broken, a “lookup table key sequence” error message is displayed in the MR95 Report. To resolve the problem, we must first examine the error message and note the DD name associated with the reference work file in error. In this case, the DD name is GREF004. We can then use this to find the DD name of the source reference file. Scanning upwards in the MR95 Report, we can see that GREF004 is written using records read from the DD name CUSTCRDT.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8">
            <a:extLst>
              <a:ext uri="{FF2B5EF4-FFF2-40B4-BE49-F238E27FC236}">
                <a16:creationId xmlns:a16="http://schemas.microsoft.com/office/drawing/2014/main" id="{6175904E-0EB9-1143-B60E-77CA0113B644}"/>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3252" name="Rectangle 2">
            <a:extLst>
              <a:ext uri="{FF2B5EF4-FFF2-40B4-BE49-F238E27FC236}">
                <a16:creationId xmlns:a16="http://schemas.microsoft.com/office/drawing/2014/main" id="{ABD45DCC-3497-2F40-BE2B-6F3E54B83494}"/>
              </a:ext>
            </a:extLst>
          </p:cNvPr>
          <p:cNvSpPr>
            <a:spLocks noGrp="1" noRot="1" noChangeAspect="1" noChangeArrowheads="1" noTextEdit="1"/>
          </p:cNvSpPr>
          <p:nvPr>
            <p:ph type="sldImg"/>
          </p:nvPr>
        </p:nvSpPr>
        <p:spPr>
          <a:ln/>
        </p:spPr>
      </p:sp>
      <p:sp>
        <p:nvSpPr>
          <p:cNvPr id="53253" name="Rectangle 3">
            <a:extLst>
              <a:ext uri="{FF2B5EF4-FFF2-40B4-BE49-F238E27FC236}">
                <a16:creationId xmlns:a16="http://schemas.microsoft.com/office/drawing/2014/main" id="{CDC2B45E-455B-C640-A6E1-B1610268F4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To research this problem further, we must find the length of the key associated with the logical record for customer credit card Info. In this case, it is 10. We must also find the data set associated with the DD name CUSTCRDT. From the JCL, we can see that it is GEBT.TRN.CUSTCRDT.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6D9BC3AC-A351-1B4A-AEAB-6092B9A87FE7}"/>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1343F07B-4939-A240-9F3C-9038E68AE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module provides you with an overview of common errors encountered when running the GenevaERS Performance Engine. Upon completion of this module, you should be able to: </a:t>
            </a:r>
          </a:p>
          <a:p>
            <a:pPr lvl="1" eaLnBrk="1" hangingPunct="1">
              <a:spcBef>
                <a:spcPct val="75000"/>
              </a:spcBef>
            </a:pPr>
            <a:r>
              <a:rPr lang="en-US" altLang="en-US" dirty="0">
                <a:latin typeface="Arial" panose="020B0604020202020204" pitchFamily="34" charset="0"/>
                <a:cs typeface="Arial" panose="020B0604020202020204" pitchFamily="34" charset="0"/>
              </a:rPr>
              <a:t>Diagnose and resolve common Performance Engine errors, </a:t>
            </a:r>
          </a:p>
          <a:p>
            <a:pPr lvl="1" eaLnBrk="1" hangingPunct="1">
              <a:spcBef>
                <a:spcPct val="75000"/>
              </a:spcBef>
            </a:pPr>
            <a:r>
              <a:rPr lang="en-US" altLang="en-US" dirty="0">
                <a:latin typeface="Arial" panose="020B0604020202020204" pitchFamily="34" charset="0"/>
                <a:cs typeface="Arial" panose="020B0604020202020204" pitchFamily="34" charset="0"/>
              </a:rPr>
              <a:t>Set output record limits to assist in debugging, and </a:t>
            </a:r>
          </a:p>
          <a:p>
            <a:pPr lvl="1" eaLnBrk="1" hangingPunct="1">
              <a:spcBef>
                <a:spcPct val="75000"/>
              </a:spcBef>
            </a:pPr>
            <a:r>
              <a:rPr lang="en-US" altLang="en-US" dirty="0">
                <a:latin typeface="Arial" panose="020B0604020202020204" pitchFamily="34" charset="0"/>
                <a:cs typeface="Arial" panose="020B0604020202020204" pitchFamily="34" charset="0"/>
              </a:rPr>
              <a:t>Analyze the relationships between components using the Dependency Checker. </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8">
            <a:extLst>
              <a:ext uri="{FF2B5EF4-FFF2-40B4-BE49-F238E27FC236}">
                <a16:creationId xmlns:a16="http://schemas.microsoft.com/office/drawing/2014/main" id="{DDDB6D2F-D57E-AF43-828E-E053A0D56A77}"/>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4276" name="Rectangle 2">
            <a:extLst>
              <a:ext uri="{FF2B5EF4-FFF2-40B4-BE49-F238E27FC236}">
                <a16:creationId xmlns:a16="http://schemas.microsoft.com/office/drawing/2014/main" id="{109D15F6-30F4-B440-941A-9D6F88DBA300}"/>
              </a:ext>
            </a:extLst>
          </p:cNvPr>
          <p:cNvSpPr>
            <a:spLocks noGrp="1" noRot="1" noChangeAspect="1" noChangeArrowheads="1" noTextEdit="1"/>
          </p:cNvSpPr>
          <p:nvPr>
            <p:ph type="sldImg"/>
          </p:nvPr>
        </p:nvSpPr>
        <p:spPr>
          <a:ln/>
        </p:spPr>
      </p:sp>
      <p:sp>
        <p:nvSpPr>
          <p:cNvPr id="54277" name="Rectangle 3">
            <a:extLst>
              <a:ext uri="{FF2B5EF4-FFF2-40B4-BE49-F238E27FC236}">
                <a16:creationId xmlns:a16="http://schemas.microsoft.com/office/drawing/2014/main" id="{FEC552F4-5D79-8A40-9ADB-B598DFFC2A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If we open the data set GEBT.TRN.CUSTCRDT on an ISPF Edit screen, we can see that records 5 through 9 all have the same key value. But rule #1 stated that each key must be unique. We can also see that the records are not in key sequence, which breaks rule #2. To solve our original problem, we remove the duplicate records and sort the records in key sequence. Doing this and then rerunning the job will remove the error condition.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8">
            <a:extLst>
              <a:ext uri="{FF2B5EF4-FFF2-40B4-BE49-F238E27FC236}">
                <a16:creationId xmlns:a16="http://schemas.microsoft.com/office/drawing/2014/main" id="{84719D9F-4E38-F34E-94E7-842C32F4FBCC}"/>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5300" name="Rectangle 2">
            <a:extLst>
              <a:ext uri="{FF2B5EF4-FFF2-40B4-BE49-F238E27FC236}">
                <a16:creationId xmlns:a16="http://schemas.microsoft.com/office/drawing/2014/main" id="{7732ADD3-DD1F-3140-B2C5-DEEB4EDEF009}"/>
              </a:ext>
            </a:extLst>
          </p:cNvPr>
          <p:cNvSpPr>
            <a:spLocks noGrp="1" noRot="1" noChangeAspect="1" noChangeArrowheads="1" noTextEdit="1"/>
          </p:cNvSpPr>
          <p:nvPr>
            <p:ph type="sldImg"/>
          </p:nvPr>
        </p:nvSpPr>
        <p:spPr>
          <a:ln/>
        </p:spPr>
      </p:sp>
      <p:sp>
        <p:nvSpPr>
          <p:cNvPr id="55301" name="Rectangle 3">
            <a:extLst>
              <a:ext uri="{FF2B5EF4-FFF2-40B4-BE49-F238E27FC236}">
                <a16:creationId xmlns:a16="http://schemas.microsoft.com/office/drawing/2014/main" id="{0A5960C2-32AA-4A41-8350-A98CDC412F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Sometimes when you are debugging a problem, it is useful to limit the number of records written to an extract file. You can set such a limit in the Workbench on the </a:t>
            </a:r>
            <a:r>
              <a:rPr lang="en-US" altLang="en-US" b="1">
                <a:latin typeface="Arial" panose="020B0604020202020204" pitchFamily="34" charset="0"/>
                <a:cs typeface="Arial" panose="020B0604020202020204" pitchFamily="34" charset="0"/>
              </a:rPr>
              <a:t>Extract</a:t>
            </a:r>
            <a:r>
              <a:rPr lang="en-US" altLang="en-US">
                <a:latin typeface="Arial" panose="020B0604020202020204" pitchFamily="34" charset="0"/>
                <a:cs typeface="Arial" panose="020B0604020202020204" pitchFamily="34" charset="0"/>
              </a:rPr>
              <a:t> tab of the View Properties screen for a view. Processing for the view will stop after the specified number of records is written. Remember, you must rerun from the Select phase to incorporate the view changes into the Extract phase.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8">
            <a:extLst>
              <a:ext uri="{FF2B5EF4-FFF2-40B4-BE49-F238E27FC236}">
                <a16:creationId xmlns:a16="http://schemas.microsoft.com/office/drawing/2014/main" id="{09257406-9B64-E849-A95D-F9FE16363FF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6324" name="Rectangle 2">
            <a:extLst>
              <a:ext uri="{FF2B5EF4-FFF2-40B4-BE49-F238E27FC236}">
                <a16:creationId xmlns:a16="http://schemas.microsoft.com/office/drawing/2014/main" id="{0DC1370C-EC58-B54E-9112-76257166ED2D}"/>
              </a:ext>
            </a:extLst>
          </p:cNvPr>
          <p:cNvSpPr>
            <a:spLocks noGrp="1" noRot="1" noChangeAspect="1" noChangeArrowheads="1" noTextEdit="1"/>
          </p:cNvSpPr>
          <p:nvPr>
            <p:ph type="sldImg"/>
          </p:nvPr>
        </p:nvSpPr>
        <p:spPr>
          <a:ln/>
        </p:spPr>
      </p:sp>
      <p:sp>
        <p:nvSpPr>
          <p:cNvPr id="56325" name="Rectangle 3">
            <a:extLst>
              <a:ext uri="{FF2B5EF4-FFF2-40B4-BE49-F238E27FC236}">
                <a16:creationId xmlns:a16="http://schemas.microsoft.com/office/drawing/2014/main" id="{17499987-073F-474E-96EB-8E7ACFACF6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You can set a similar limit for the final output file that is written in the Format phase. You can set such a limit in the Workbench on the </a:t>
            </a:r>
            <a:r>
              <a:rPr lang="en-US" altLang="en-US" b="1">
                <a:latin typeface="Arial" panose="020B0604020202020204" pitchFamily="34" charset="0"/>
                <a:cs typeface="Arial" panose="020B0604020202020204" pitchFamily="34" charset="0"/>
              </a:rPr>
              <a:t>Format</a:t>
            </a:r>
            <a:r>
              <a:rPr lang="en-US" altLang="en-US">
                <a:latin typeface="Arial" panose="020B0604020202020204" pitchFamily="34" charset="0"/>
                <a:cs typeface="Arial" panose="020B0604020202020204" pitchFamily="34" charset="0"/>
              </a:rPr>
              <a:t> tab of the View Properties screen for a view. Processing for the view will stop after the specified number of view output records is written. Again, you must rerun from the Select phase to incorporate the view changes into the Format phase. </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8">
            <a:extLst>
              <a:ext uri="{FF2B5EF4-FFF2-40B4-BE49-F238E27FC236}">
                <a16:creationId xmlns:a16="http://schemas.microsoft.com/office/drawing/2014/main" id="{6680E415-5577-F545-81A9-FA85B8C4E0DE}"/>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7348" name="Rectangle 2">
            <a:extLst>
              <a:ext uri="{FF2B5EF4-FFF2-40B4-BE49-F238E27FC236}">
                <a16:creationId xmlns:a16="http://schemas.microsoft.com/office/drawing/2014/main" id="{4F697734-B835-9345-8612-7985DC590C75}"/>
              </a:ext>
            </a:extLst>
          </p:cNvPr>
          <p:cNvSpPr>
            <a:spLocks noGrp="1" noRot="1" noChangeAspect="1" noChangeArrowheads="1" noTextEdit="1"/>
          </p:cNvSpPr>
          <p:nvPr>
            <p:ph type="sldImg"/>
          </p:nvPr>
        </p:nvSpPr>
        <p:spPr>
          <a:ln/>
        </p:spPr>
      </p:sp>
      <p:sp>
        <p:nvSpPr>
          <p:cNvPr id="57349" name="Rectangle 3">
            <a:extLst>
              <a:ext uri="{FF2B5EF4-FFF2-40B4-BE49-F238E27FC236}">
                <a16:creationId xmlns:a16="http://schemas.microsoft.com/office/drawing/2014/main" id="{6AA2A6C2-7D0B-084A-AE2E-AFF05A0E50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Dependency Checker is a useful tool for debugging views. You can select it from the </a:t>
            </a:r>
            <a:r>
              <a:rPr lang="en-US" altLang="en-US" b="1">
                <a:latin typeface="Arial" panose="020B0604020202020204" pitchFamily="34" charset="0"/>
                <a:cs typeface="Arial" panose="020B0604020202020204" pitchFamily="34" charset="0"/>
              </a:rPr>
              <a:t>Reports</a:t>
            </a:r>
            <a:r>
              <a:rPr lang="en-US" altLang="en-US">
                <a:latin typeface="Arial" panose="020B0604020202020204" pitchFamily="34" charset="0"/>
                <a:cs typeface="Arial" panose="020B0604020202020204" pitchFamily="34" charset="0"/>
              </a:rPr>
              <a:t> menu of the Workbench.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8">
            <a:extLst>
              <a:ext uri="{FF2B5EF4-FFF2-40B4-BE49-F238E27FC236}">
                <a16:creationId xmlns:a16="http://schemas.microsoft.com/office/drawing/2014/main" id="{C2BD6D4B-49CC-184E-9FC1-43A99FEA4EB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8372" name="Rectangle 2">
            <a:extLst>
              <a:ext uri="{FF2B5EF4-FFF2-40B4-BE49-F238E27FC236}">
                <a16:creationId xmlns:a16="http://schemas.microsoft.com/office/drawing/2014/main" id="{C5BDFCBE-BC9F-C347-B2C4-12773137A83A}"/>
              </a:ext>
            </a:extLst>
          </p:cNvPr>
          <p:cNvSpPr>
            <a:spLocks noGrp="1" noRot="1" noChangeAspect="1" noChangeArrowheads="1" noTextEdit="1"/>
          </p:cNvSpPr>
          <p:nvPr>
            <p:ph type="sldImg"/>
          </p:nvPr>
        </p:nvSpPr>
        <p:spPr>
          <a:ln/>
        </p:spPr>
      </p:sp>
      <p:sp>
        <p:nvSpPr>
          <p:cNvPr id="58373" name="Rectangle 3">
            <a:extLst>
              <a:ext uri="{FF2B5EF4-FFF2-40B4-BE49-F238E27FC236}">
                <a16:creationId xmlns:a16="http://schemas.microsoft.com/office/drawing/2014/main" id="{15513A28-488E-DE4E-8DC8-35C04EE5A0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 this example, you want to see all direct dependencies for view #71. First, select the appropriate environment, and then select the component type, which in this case is </a:t>
            </a:r>
            <a:r>
              <a:rPr lang="en-US" altLang="en-US" b="1">
                <a:latin typeface="Arial" panose="020B0604020202020204" pitchFamily="34" charset="0"/>
                <a:cs typeface="Arial" panose="020B0604020202020204" pitchFamily="34" charset="0"/>
              </a:rPr>
              <a:t>View</a:t>
            </a:r>
            <a:r>
              <a:rPr lang="en-US" altLang="en-US">
                <a:latin typeface="Arial" panose="020B0604020202020204" pitchFamily="34" charset="0"/>
                <a:cs typeface="Arial" panose="020B0604020202020204" pitchFamily="34" charset="0"/>
              </a:rPr>
              <a:t>. Then select view #71 from the list.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For debugging purposes, we normally select the </a:t>
            </a:r>
            <a:r>
              <a:rPr lang="en-US" altLang="en-US" b="1">
                <a:latin typeface="Arial" panose="020B0604020202020204" pitchFamily="34" charset="0"/>
                <a:cs typeface="Arial" panose="020B0604020202020204" pitchFamily="34" charset="0"/>
              </a:rPr>
              <a:t>Show direct dependencies only</a:t>
            </a:r>
            <a:r>
              <a:rPr lang="en-US" altLang="en-US">
                <a:latin typeface="Arial" panose="020B0604020202020204" pitchFamily="34" charset="0"/>
                <a:cs typeface="Arial" panose="020B0604020202020204" pitchFamily="34" charset="0"/>
              </a:rPr>
              <a:t> check box. Clearing the check box would cause indirect dependencies to be displayed, too, and this is typically useful only when an impact analysis is needed for a project.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8">
            <a:extLst>
              <a:ext uri="{FF2B5EF4-FFF2-40B4-BE49-F238E27FC236}">
                <a16:creationId xmlns:a16="http://schemas.microsoft.com/office/drawing/2014/main" id="{B936047E-6A40-CD4B-B8C4-15E1A2B0A1B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59396" name="Rectangle 2">
            <a:extLst>
              <a:ext uri="{FF2B5EF4-FFF2-40B4-BE49-F238E27FC236}">
                <a16:creationId xmlns:a16="http://schemas.microsoft.com/office/drawing/2014/main" id="{279E05C1-55BF-2B4A-A339-EFB9B14E2711}"/>
              </a:ext>
            </a:extLst>
          </p:cNvPr>
          <p:cNvSpPr>
            <a:spLocks noGrp="1" noRot="1" noChangeAspect="1" noChangeArrowheads="1" noTextEdit="1"/>
          </p:cNvSpPr>
          <p:nvPr>
            <p:ph type="sldImg"/>
          </p:nvPr>
        </p:nvSpPr>
        <p:spPr>
          <a:ln/>
        </p:spPr>
      </p:sp>
      <p:sp>
        <p:nvSpPr>
          <p:cNvPr id="59397" name="Rectangle 3">
            <a:extLst>
              <a:ext uri="{FF2B5EF4-FFF2-40B4-BE49-F238E27FC236}">
                <a16:creationId xmlns:a16="http://schemas.microsoft.com/office/drawing/2014/main" id="{B3E88C8C-BA7D-6449-B7C9-C95E1F9D27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After clicking </a:t>
            </a:r>
            <a:r>
              <a:rPr lang="en-US" altLang="en-US" b="1" dirty="0">
                <a:latin typeface="Arial" panose="020B0604020202020204" pitchFamily="34" charset="0"/>
                <a:cs typeface="Arial" panose="020B0604020202020204" pitchFamily="34" charset="0"/>
              </a:rPr>
              <a:t>Check</a:t>
            </a:r>
            <a:r>
              <a:rPr lang="en-US" altLang="en-US" dirty="0">
                <a:latin typeface="Arial" panose="020B0604020202020204" pitchFamily="34" charset="0"/>
                <a:cs typeface="Arial" panose="020B0604020202020204" pitchFamily="34" charset="0"/>
              </a:rPr>
              <a:t>, you see a hierarchical list of all the GenevaERS metadata components that are used by the view. This helps you determine whether any components that should not have been referenced </a:t>
            </a:r>
            <a:r>
              <a:rPr lang="en-US" altLang="en-US" i="1" dirty="0">
                <a:latin typeface="Arial" panose="020B0604020202020204" pitchFamily="34" charset="0"/>
                <a:cs typeface="Arial" panose="020B0604020202020204" pitchFamily="34" charset="0"/>
              </a:rPr>
              <a:t>are</a:t>
            </a:r>
            <a:r>
              <a:rPr lang="en-US" altLang="en-US" dirty="0">
                <a:latin typeface="Arial" panose="020B0604020202020204" pitchFamily="34" charset="0"/>
                <a:cs typeface="Arial" panose="020B0604020202020204" pitchFamily="34" charset="0"/>
              </a:rPr>
              <a:t> referenced and whether any components are missing. Portions of the list can be expanded by clicking the plus sign or collapsed by clicking the minus sign.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8">
            <a:extLst>
              <a:ext uri="{FF2B5EF4-FFF2-40B4-BE49-F238E27FC236}">
                <a16:creationId xmlns:a16="http://schemas.microsoft.com/office/drawing/2014/main" id="{17AD1681-F422-2B46-B65E-3D58FFF1FAAB}"/>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60420" name="Rectangle 2">
            <a:extLst>
              <a:ext uri="{FF2B5EF4-FFF2-40B4-BE49-F238E27FC236}">
                <a16:creationId xmlns:a16="http://schemas.microsoft.com/office/drawing/2014/main" id="{CB37FC15-27CA-2A46-93C4-53CA4DF6D74E}"/>
              </a:ext>
            </a:extLst>
          </p:cNvPr>
          <p:cNvSpPr>
            <a:spLocks noGrp="1" noRot="1" noChangeAspect="1" noChangeArrowheads="1" noTextEdit="1"/>
          </p:cNvSpPr>
          <p:nvPr>
            <p:ph type="sldImg"/>
          </p:nvPr>
        </p:nvSpPr>
        <p:spPr>
          <a:ln/>
        </p:spPr>
      </p:sp>
      <p:sp>
        <p:nvSpPr>
          <p:cNvPr id="60421" name="Rectangle 3">
            <a:extLst>
              <a:ext uri="{FF2B5EF4-FFF2-40B4-BE49-F238E27FC236}">
                <a16:creationId xmlns:a16="http://schemas.microsoft.com/office/drawing/2014/main" id="{EA9A59FF-35BD-904E-82E9-9F5E1EAE7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In the Extract phase, MR95 executes a series of operations that are defined in the Extract Logic Table, or XLT. The MR95 Trace function causes these operations to be written to a report to aid you in debugging a view. The Trace function can be selected and configured in MR95PARM, the MR95 parameter file. </a:t>
            </a:r>
          </a:p>
          <a:p>
            <a:r>
              <a:rPr lang="en-US" altLang="en-US" dirty="0">
                <a:latin typeface="Arial" panose="020B0604020202020204" pitchFamily="34" charset="0"/>
                <a:cs typeface="Arial" panose="020B0604020202020204" pitchFamily="34" charset="0"/>
              </a:rPr>
              <a:t>Trace can be used to diagnose many GenevaERS problems: </a:t>
            </a:r>
          </a:p>
          <a:p>
            <a:pPr>
              <a:buFontTx/>
              <a:buChar char="•"/>
            </a:pPr>
            <a:r>
              <a:rPr lang="en-US" altLang="en-US" dirty="0">
                <a:latin typeface="Arial" panose="020B0604020202020204" pitchFamily="34" charset="0"/>
                <a:cs typeface="Arial" panose="020B0604020202020204" pitchFamily="34" charset="0"/>
              </a:rPr>
              <a:t>LR problems</a:t>
            </a:r>
          </a:p>
          <a:p>
            <a:pPr>
              <a:buFontTx/>
              <a:buChar char="•"/>
            </a:pPr>
            <a:r>
              <a:rPr lang="en-US" altLang="en-US" dirty="0">
                <a:latin typeface="Arial" panose="020B0604020202020204" pitchFamily="34" charset="0"/>
                <a:cs typeface="Arial" panose="020B0604020202020204" pitchFamily="34" charset="0"/>
              </a:rPr>
              <a:t>Lookup problems</a:t>
            </a:r>
          </a:p>
          <a:p>
            <a:pPr>
              <a:buFontTx/>
              <a:buChar char="•"/>
            </a:pPr>
            <a:r>
              <a:rPr lang="en-US" altLang="en-US" dirty="0">
                <a:latin typeface="Arial" panose="020B0604020202020204" pitchFamily="34" charset="0"/>
                <a:cs typeface="Arial" panose="020B0604020202020204" pitchFamily="34" charset="0"/>
              </a:rPr>
              <a:t>View coding errors, and </a:t>
            </a:r>
          </a:p>
          <a:p>
            <a:pPr>
              <a:buFontTx/>
              <a:buChar char="•"/>
            </a:pPr>
            <a:r>
              <a:rPr lang="en-US" altLang="en-US" dirty="0">
                <a:latin typeface="Arial" panose="020B0604020202020204" pitchFamily="34" charset="0"/>
                <a:cs typeface="Arial" panose="020B0604020202020204" pitchFamily="34" charset="0"/>
              </a:rPr>
              <a:t>Data errors</a:t>
            </a:r>
          </a:p>
          <a:p>
            <a:r>
              <a:rPr lang="en-US" altLang="en-US" dirty="0">
                <a:latin typeface="Arial" panose="020B0604020202020204" pitchFamily="34" charset="0"/>
                <a:cs typeface="Arial" panose="020B0604020202020204" pitchFamily="34" charset="0"/>
              </a:rPr>
              <a:t>The Trace function will be described in detail in an advanced GenevaERS training module.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609C9AA-EE06-894D-9762-D06278FDC0A5}"/>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7303540B-12FC-DF46-8A35-8B11057678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0000"/>
              </a:lnSpc>
            </a:pPr>
            <a:r>
              <a:rPr lang="en-US" altLang="en-US">
                <a:latin typeface="Arial" panose="020B0604020202020204" pitchFamily="34" charset="0"/>
                <a:cs typeface="Arial" panose="020B0604020202020204" pitchFamily="34" charset="0"/>
              </a:rPr>
              <a:t>When you are developing a view, you should apply several guidelines to make your work more efficient. </a:t>
            </a:r>
          </a:p>
          <a:p>
            <a:pPr>
              <a:lnSpc>
                <a:spcPct val="100000"/>
              </a:lnSpc>
            </a:pPr>
            <a:endParaRPr lang="en-US" altLang="en-US">
              <a:latin typeface="Arial" panose="020B0604020202020204" pitchFamily="34" charset="0"/>
              <a:cs typeface="Arial" panose="020B0604020202020204" pitchFamily="34" charset="0"/>
            </a:endParaRPr>
          </a:p>
          <a:p>
            <a:pPr>
              <a:lnSpc>
                <a:spcPct val="100000"/>
              </a:lnSpc>
            </a:pPr>
            <a:r>
              <a:rPr lang="en-US" altLang="en-US">
                <a:latin typeface="Arial" panose="020B0604020202020204" pitchFamily="34" charset="0"/>
                <a:cs typeface="Arial" panose="020B0604020202020204" pitchFamily="34" charset="0"/>
              </a:rPr>
              <a:t>Begin by coding a small subset of the requirements for a view, and then testing that. For example, you may choose to code a view with only a small number of columns or a smaller record filter. Once you have successfully gotten this view to work, you can add more complexity and continue until the view is complete. </a:t>
            </a:r>
          </a:p>
          <a:p>
            <a:pPr>
              <a:lnSpc>
                <a:spcPct val="100000"/>
              </a:lnSpc>
            </a:pPr>
            <a:endParaRPr lang="en-US" altLang="en-US">
              <a:latin typeface="Arial" panose="020B0604020202020204" pitchFamily="34" charset="0"/>
              <a:cs typeface="Arial" panose="020B0604020202020204" pitchFamily="34" charset="0"/>
            </a:endParaRPr>
          </a:p>
          <a:p>
            <a:pPr>
              <a:lnSpc>
                <a:spcPct val="100000"/>
              </a:lnSpc>
            </a:pPr>
            <a:r>
              <a:rPr lang="en-US" altLang="en-US">
                <a:latin typeface="Arial" panose="020B0604020202020204" pitchFamily="34" charset="0"/>
                <a:cs typeface="Arial" panose="020B0604020202020204" pitchFamily="34" charset="0"/>
              </a:rPr>
              <a:t>It is useful to start testing with only a small number of records. In this way, you can more easily see the results of your view logic. </a:t>
            </a:r>
          </a:p>
          <a:p>
            <a:pPr>
              <a:lnSpc>
                <a:spcPct val="100000"/>
              </a:lnSpc>
            </a:pPr>
            <a:endParaRPr lang="en-US" altLang="en-US">
              <a:latin typeface="Arial" panose="020B0604020202020204" pitchFamily="34" charset="0"/>
              <a:cs typeface="Arial" panose="020B0604020202020204" pitchFamily="34" charset="0"/>
            </a:endParaRPr>
          </a:p>
          <a:p>
            <a:pPr>
              <a:lnSpc>
                <a:spcPct val="100000"/>
              </a:lnSpc>
            </a:pPr>
            <a:r>
              <a:rPr lang="en-US" altLang="en-US">
                <a:latin typeface="Arial" panose="020B0604020202020204" pitchFamily="34" charset="0"/>
                <a:cs typeface="Arial" panose="020B0604020202020204" pitchFamily="34" charset="0"/>
              </a:rPr>
              <a:t>Verify that the output format for each column is correct. If it isn’t, review the column properties. </a:t>
            </a:r>
          </a:p>
          <a:p>
            <a:pPr>
              <a:lnSpc>
                <a:spcPct val="100000"/>
              </a:lnSpc>
            </a:pPr>
            <a:endParaRPr lang="en-US" altLang="en-US">
              <a:latin typeface="Arial" panose="020B0604020202020204" pitchFamily="34" charset="0"/>
              <a:cs typeface="Arial" panose="020B0604020202020204" pitchFamily="34" charset="0"/>
            </a:endParaRPr>
          </a:p>
          <a:p>
            <a:pPr>
              <a:lnSpc>
                <a:spcPct val="100000"/>
              </a:lnSpc>
            </a:pPr>
            <a:r>
              <a:rPr lang="en-US" altLang="en-US">
                <a:latin typeface="Arial" panose="020B0604020202020204" pitchFamily="34" charset="0"/>
                <a:cs typeface="Arial" panose="020B0604020202020204" pitchFamily="34" charset="0"/>
              </a:rPr>
              <a:t>Check to make sure that the number of records written is what you expected. If it isn’t, check the record filters to verify that the logic is correct. </a:t>
            </a:r>
          </a:p>
          <a:p>
            <a:pPr>
              <a:lnSpc>
                <a:spcPct val="100000"/>
              </a:lnSpc>
            </a:pPr>
            <a:endParaRPr lang="en-US" altLang="en-US">
              <a:latin typeface="Arial" panose="020B0604020202020204" pitchFamily="34" charset="0"/>
              <a:cs typeface="Arial" panose="020B0604020202020204" pitchFamily="34" charset="0"/>
            </a:endParaRPr>
          </a:p>
          <a:p>
            <a:pPr>
              <a:lnSpc>
                <a:spcPct val="100000"/>
              </a:lnSpc>
            </a:pPr>
            <a:r>
              <a:rPr lang="en-US" altLang="en-US">
                <a:latin typeface="Arial" panose="020B0604020202020204" pitchFamily="34" charset="0"/>
                <a:cs typeface="Arial" panose="020B0604020202020204" pitchFamily="34" charset="0"/>
              </a:rPr>
              <a:t>Finally, verify that the output value for each column is correct. If it isn’t, examine the column logic.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8">
            <a:extLst>
              <a:ext uri="{FF2B5EF4-FFF2-40B4-BE49-F238E27FC236}">
                <a16:creationId xmlns:a16="http://schemas.microsoft.com/office/drawing/2014/main" id="{ABBC8850-3708-864D-B0E9-50B21487FF2A}"/>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62468" name="Rectangle 2">
            <a:extLst>
              <a:ext uri="{FF2B5EF4-FFF2-40B4-BE49-F238E27FC236}">
                <a16:creationId xmlns:a16="http://schemas.microsoft.com/office/drawing/2014/main" id="{50E69255-3349-C64B-A093-F6E9A12D0CAE}"/>
              </a:ext>
            </a:extLst>
          </p:cNvPr>
          <p:cNvSpPr>
            <a:spLocks noGrp="1" noRot="1" noChangeAspect="1" noChangeArrowheads="1" noTextEdit="1"/>
          </p:cNvSpPr>
          <p:nvPr>
            <p:ph type="sldImg"/>
          </p:nvPr>
        </p:nvSpPr>
        <p:spPr>
          <a:ln/>
        </p:spPr>
      </p:sp>
      <p:sp>
        <p:nvSpPr>
          <p:cNvPr id="62469" name="Rectangle 3">
            <a:extLst>
              <a:ext uri="{FF2B5EF4-FFF2-40B4-BE49-F238E27FC236}">
                <a16:creationId xmlns:a16="http://schemas.microsoft.com/office/drawing/2014/main" id="{05888A4E-440B-F04B-AC32-88CAFA8284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module provided an overview of common errors encountered when running the GenevaERS Performance Engine. Now that you have completed this module, you should be able to: </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Diagnose and resolve common Performance Engine errors</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Set output record limits to assist in debugging, and </a:t>
            </a:r>
          </a:p>
          <a:p>
            <a:pPr marL="742950" lvl="1" indent="-285750" eaLnBrk="1" hangingPunct="1">
              <a:spcBef>
                <a:spcPct val="75000"/>
              </a:spcBef>
            </a:pPr>
            <a:r>
              <a:rPr lang="en-US" altLang="en-US" dirty="0">
                <a:latin typeface="Arial" panose="020B0604020202020204" pitchFamily="34" charset="0"/>
                <a:cs typeface="Arial" panose="020B0604020202020204" pitchFamily="34" charset="0"/>
              </a:rPr>
              <a:t>Analyze the relationships between components using the Dependency Checker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8">
            <a:extLst>
              <a:ext uri="{FF2B5EF4-FFF2-40B4-BE49-F238E27FC236}">
                <a16:creationId xmlns:a16="http://schemas.microsoft.com/office/drawing/2014/main" id="{A17963D8-C3FB-A946-A245-E59F4F70E0FF}"/>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63492" name="Rectangle 2">
            <a:extLst>
              <a:ext uri="{FF2B5EF4-FFF2-40B4-BE49-F238E27FC236}">
                <a16:creationId xmlns:a16="http://schemas.microsoft.com/office/drawing/2014/main" id="{835FA946-C703-2B45-B87F-A6AD5A722E75}"/>
              </a:ext>
            </a:extLst>
          </p:cNvPr>
          <p:cNvSpPr>
            <a:spLocks noGrp="1" noRot="1" noChangeAspect="1" noChangeArrowheads="1" noTextEdit="1"/>
          </p:cNvSpPr>
          <p:nvPr>
            <p:ph type="sldImg"/>
          </p:nvPr>
        </p:nvSpPr>
        <p:spPr>
          <a:ln/>
        </p:spPr>
      </p:sp>
      <p:sp>
        <p:nvSpPr>
          <p:cNvPr id="63493" name="Rectangle 3">
            <a:extLst>
              <a:ext uri="{FF2B5EF4-FFF2-40B4-BE49-F238E27FC236}">
                <a16:creationId xmlns:a16="http://schemas.microsoft.com/office/drawing/2014/main" id="{A02204A8-09C9-124B-B82A-3D0856F48A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latin typeface="Arial" panose="020B0604020202020204" pitchFamily="34" charset="0"/>
                <a:cs typeface="Arial" panose="020B0604020202020204" pitchFamily="34" charset="0"/>
              </a:rPr>
              <a:t>Additional information about GenevaERS is available at the web addresses shown here. </a:t>
            </a:r>
            <a:endParaRPr lang="en-US"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CFE2E418-22D2-C14E-B1A2-DD2E72BFF8F6}"/>
              </a:ext>
            </a:extLst>
          </p:cNvPr>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eaLnBrk="0" hangingPunct="0">
              <a:defRPr sz="2200">
                <a:solidFill>
                  <a:schemeClr val="hlink"/>
                </a:solidFill>
                <a:latin typeface="Arial" panose="020B0604020202020204" pitchFamily="34" charset="0"/>
              </a:defRPr>
            </a:lvl1pPr>
            <a:lvl2pPr marL="742950" indent="-285750" defTabSz="966788" eaLnBrk="0" hangingPunct="0">
              <a:defRPr sz="2200">
                <a:solidFill>
                  <a:schemeClr val="hlink"/>
                </a:solidFill>
                <a:latin typeface="Arial" panose="020B0604020202020204" pitchFamily="34" charset="0"/>
              </a:defRPr>
            </a:lvl2pPr>
            <a:lvl3pPr marL="1143000" indent="-228600" defTabSz="966788" eaLnBrk="0" hangingPunct="0">
              <a:defRPr sz="2200">
                <a:solidFill>
                  <a:schemeClr val="hlink"/>
                </a:solidFill>
                <a:latin typeface="Arial" panose="020B0604020202020204" pitchFamily="34" charset="0"/>
              </a:defRPr>
            </a:lvl3pPr>
            <a:lvl4pPr marL="1600200" indent="-228600" defTabSz="966788" eaLnBrk="0" hangingPunct="0">
              <a:defRPr sz="2200">
                <a:solidFill>
                  <a:schemeClr val="hlink"/>
                </a:solidFill>
                <a:latin typeface="Arial" panose="020B0604020202020204" pitchFamily="34" charset="0"/>
              </a:defRPr>
            </a:lvl4pPr>
            <a:lvl5pPr marL="2057400" indent="-228600" defTabSz="966788" eaLnBrk="0" hangingPunct="0">
              <a:defRPr sz="2200">
                <a:solidFill>
                  <a:schemeClr val="hlink"/>
                </a:solidFill>
                <a:latin typeface="Arial" panose="020B0604020202020204" pitchFamily="34" charset="0"/>
              </a:defRPr>
            </a:lvl5pPr>
            <a:lvl6pPr marL="25146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66788"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r" eaLnBrk="1" hangingPunct="1">
              <a:lnSpc>
                <a:spcPct val="100000"/>
              </a:lnSpc>
            </a:pPr>
            <a:fld id="{A99C4C97-1F22-6C47-96A0-C4CC7C3A0338}" type="slidenum">
              <a:rPr lang="en-US" altLang="en-US" sz="1300">
                <a:solidFill>
                  <a:schemeClr val="tx1"/>
                </a:solidFill>
                <a:cs typeface="Arial" panose="020B0604020202020204" pitchFamily="34" charset="0"/>
              </a:rPr>
              <a:pPr algn="r" eaLnBrk="1" hangingPunct="1">
                <a:lnSpc>
                  <a:spcPct val="100000"/>
                </a:lnSpc>
              </a:pPr>
              <a:t>3</a:t>
            </a:fld>
            <a:endParaRPr lang="en-US" altLang="en-US" sz="1300">
              <a:solidFill>
                <a:schemeClr val="tx1"/>
              </a:solidFill>
              <a:cs typeface="Arial" panose="020B0604020202020204" pitchFamily="34" charset="0"/>
            </a:endParaRPr>
          </a:p>
        </p:txBody>
      </p:sp>
      <p:sp>
        <p:nvSpPr>
          <p:cNvPr id="36867" name="Rectangle 2">
            <a:extLst>
              <a:ext uri="{FF2B5EF4-FFF2-40B4-BE49-F238E27FC236}">
                <a16:creationId xmlns:a16="http://schemas.microsoft.com/office/drawing/2014/main" id="{481546B3-7D7A-2A42-8FE2-88DD12912BF1}"/>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24C43033-8F67-A845-B222-F1E44B0120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spcAft>
                <a:spcPct val="50000"/>
              </a:spcAft>
            </a:pPr>
            <a:r>
              <a:rPr lang="en-US" altLang="en-US" dirty="0">
                <a:latin typeface="Arial" panose="020B0604020202020204" pitchFamily="34" charset="0"/>
                <a:cs typeface="Arial" panose="020B0604020202020204" pitchFamily="34" charset="0"/>
              </a:rPr>
              <a:t>Under normal circumstances, the GenevaERS Performance Engine transforms data and provides useful outputs. However, if a Performance Engine program detects an unusual condition, it will display an error message. Errors can occur for many different reasons. </a:t>
            </a:r>
          </a:p>
          <a:p>
            <a:pPr eaLnBrk="1" hangingPunct="1">
              <a:spcAft>
                <a:spcPct val="50000"/>
              </a:spcAft>
            </a:pPr>
            <a:endParaRPr lang="en-US" altLang="en-US" dirty="0">
              <a:latin typeface="Arial" panose="020B0604020202020204" pitchFamily="34" charset="0"/>
              <a:cs typeface="Arial" panose="020B0604020202020204" pitchFamily="34" charset="0"/>
            </a:endParaRPr>
          </a:p>
          <a:p>
            <a:pPr eaLnBrk="1" hangingPunct="1">
              <a:spcAft>
                <a:spcPct val="50000"/>
              </a:spcAft>
            </a:pPr>
            <a:r>
              <a:rPr lang="en-US" altLang="en-US" dirty="0">
                <a:latin typeface="Arial" panose="020B0604020202020204" pitchFamily="34" charset="0"/>
                <a:cs typeface="Arial" panose="020B0604020202020204" pitchFamily="34" charset="0"/>
              </a:rPr>
              <a:t>Recall that the GenevaERS Performance Engine consists of six phases. Each phase creates data sets that are read by subsequent phases. If the JCL that executes a program does not point to the data set that the program is expecting, or if it is missing a needed data set, an error is reported. </a:t>
            </a:r>
          </a:p>
          <a:p>
            <a:pPr eaLnBrk="1" hangingPunct="1">
              <a:spcAft>
                <a:spcPct val="50000"/>
              </a:spcAft>
            </a:pPr>
            <a:endParaRPr lang="en-US" altLang="en-US" dirty="0">
              <a:latin typeface="Arial" panose="020B0604020202020204" pitchFamily="34" charset="0"/>
              <a:cs typeface="Arial" panose="020B0604020202020204" pitchFamily="34" charset="0"/>
            </a:endParaRPr>
          </a:p>
          <a:p>
            <a:pPr eaLnBrk="1" hangingPunct="1">
              <a:spcAft>
                <a:spcPct val="50000"/>
              </a:spcAft>
            </a:pPr>
            <a:r>
              <a:rPr lang="en-US" altLang="en-US" dirty="0">
                <a:latin typeface="Arial" panose="020B0604020202020204" pitchFamily="34" charset="0"/>
                <a:cs typeface="Arial" panose="020B0604020202020204" pitchFamily="34" charset="0"/>
              </a:rPr>
              <a:t>Errors can also occur if keywords in JCL parameters are missing or misspelled. On the following slides, we’ll cover the most common error conditions and describe how to remedy them.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F0C52D2-9E33-4B41-B8E7-5F93D2310E5D}"/>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84A1E25F-9A8F-7A43-B355-97830254E2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page does not have audio.</a:t>
            </a: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0FAE345B-0C7F-3246-BB3A-20DF2A7E0895}"/>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D8B64CEC-52DD-EA4A-82A9-248508F811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This concludes the Module 8. Thank you for your participation.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8">
            <a:extLst>
              <a:ext uri="{FF2B5EF4-FFF2-40B4-BE49-F238E27FC236}">
                <a16:creationId xmlns:a16="http://schemas.microsoft.com/office/drawing/2014/main" id="{757296D2-8F5A-8A41-9EE2-553510A1E6B3}"/>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37892" name="Rectangle 2">
            <a:extLst>
              <a:ext uri="{FF2B5EF4-FFF2-40B4-BE49-F238E27FC236}">
                <a16:creationId xmlns:a16="http://schemas.microsoft.com/office/drawing/2014/main" id="{A08D2314-7C56-3944-AEE2-E6B2DDFE3FC0}"/>
              </a:ext>
            </a:extLst>
          </p:cNvPr>
          <p:cNvSpPr>
            <a:spLocks noGrp="1" noRot="1" noChangeAspect="1" noChangeArrowheads="1" noTextEdit="1"/>
          </p:cNvSpPr>
          <p:nvPr>
            <p:ph type="sldImg"/>
          </p:nvPr>
        </p:nvSpPr>
        <p:spPr>
          <a:ln/>
        </p:spPr>
      </p:sp>
      <p:sp>
        <p:nvSpPr>
          <p:cNvPr id="37893" name="Rectangle 3">
            <a:extLst>
              <a:ext uri="{FF2B5EF4-FFF2-40B4-BE49-F238E27FC236}">
                <a16:creationId xmlns:a16="http://schemas.microsoft.com/office/drawing/2014/main" id="{CE6A1A4F-36F7-EE4D-95E2-80257E60BE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Recall that the Select phase produces a control report named MR86RPT, or the MR86 Report. This control report contains useful statistics for the current run and, if an error occurs, an error message to help you diagnose the problem.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8">
            <a:extLst>
              <a:ext uri="{FF2B5EF4-FFF2-40B4-BE49-F238E27FC236}">
                <a16:creationId xmlns:a16="http://schemas.microsoft.com/office/drawing/2014/main" id="{C5285DDA-06CD-A545-8284-BFBC9DE0F481}"/>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38916" name="Rectangle 2">
            <a:extLst>
              <a:ext uri="{FF2B5EF4-FFF2-40B4-BE49-F238E27FC236}">
                <a16:creationId xmlns:a16="http://schemas.microsoft.com/office/drawing/2014/main" id="{8B69509C-36A1-714C-A9C4-D0CD95A3D34B}"/>
              </a:ext>
            </a:extLst>
          </p:cNvPr>
          <p:cNvSpPr>
            <a:spLocks noGrp="1" noRot="1" noChangeAspect="1" noChangeArrowheads="1" noTextEdit="1"/>
          </p:cNvSpPr>
          <p:nvPr>
            <p:ph type="sldImg"/>
          </p:nvPr>
        </p:nvSpPr>
        <p:spPr>
          <a:ln/>
        </p:spPr>
      </p:sp>
      <p:sp>
        <p:nvSpPr>
          <p:cNvPr id="38917" name="Rectangle 3">
            <a:extLst>
              <a:ext uri="{FF2B5EF4-FFF2-40B4-BE49-F238E27FC236}">
                <a16:creationId xmlns:a16="http://schemas.microsoft.com/office/drawing/2014/main" id="{4778CAB5-2AB3-9F41-A2C2-D93A393B65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 view must be active and saved to the Metadata Repository to be selected by the MR86 program. If it is not, an error message is displayed in the MR86 Report, specifying the view number and name.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To remedy this problem, find the view in the Workbench, activate the view, save it, and then rerun the job. </a:t>
            </a:r>
          </a:p>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8">
            <a:extLst>
              <a:ext uri="{FF2B5EF4-FFF2-40B4-BE49-F238E27FC236}">
                <a16:creationId xmlns:a16="http://schemas.microsoft.com/office/drawing/2014/main" id="{D2F72FAA-0A47-A841-8F30-CECB8A7BA0C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39940" name="Rectangle 2">
            <a:extLst>
              <a:ext uri="{FF2B5EF4-FFF2-40B4-BE49-F238E27FC236}">
                <a16:creationId xmlns:a16="http://schemas.microsoft.com/office/drawing/2014/main" id="{00F7E99A-DBFC-894A-8BBF-C79E8DFAAE3B}"/>
              </a:ext>
            </a:extLst>
          </p:cNvPr>
          <p:cNvSpPr>
            <a:spLocks noGrp="1" noRot="1" noChangeAspect="1" noChangeArrowheads="1" noTextEdit="1"/>
          </p:cNvSpPr>
          <p:nvPr>
            <p:ph type="sldImg"/>
          </p:nvPr>
        </p:nvSpPr>
        <p:spPr>
          <a:ln/>
        </p:spPr>
      </p:sp>
      <p:sp>
        <p:nvSpPr>
          <p:cNvPr id="39941" name="Rectangle 3">
            <a:extLst>
              <a:ext uri="{FF2B5EF4-FFF2-40B4-BE49-F238E27FC236}">
                <a16:creationId xmlns:a16="http://schemas.microsoft.com/office/drawing/2014/main" id="{A9EE9EEC-5403-6042-B0DF-5F1A9500FF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The MR86 program looks for views only in the environment specified by the ENVIRONMENTID parameter in the MR86 configuration file. If the MR86 Report displays a message saying that no views can be found, the problem is often that the wrong environment has been specified there. This value must match the value that is displayed in the Workbench status line, which is the bottom line of the Workbench window. We can see here that the true environment ID is 7 and the value for ENVIRONMENTID in the JCL is 7777, which is a typographical error. In such cases, you correct the ENVIRONMENTID value in the configuration parameters and rerun the job.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8">
            <a:extLst>
              <a:ext uri="{FF2B5EF4-FFF2-40B4-BE49-F238E27FC236}">
                <a16:creationId xmlns:a16="http://schemas.microsoft.com/office/drawing/2014/main" id="{6ABC183B-3A4D-C148-BBEC-0857EC6C3775}"/>
              </a:ext>
            </a:extLst>
          </p:cNvPr>
          <p:cNvSpPr txBox="1">
            <a:spLocks noGrp="1" noChangeArrowheads="1"/>
          </p:cNvSpPr>
          <p:nvPr/>
        </p:nvSpPr>
        <p:spPr bwMode="auto">
          <a:xfrm>
            <a:off x="0" y="9405938"/>
            <a:ext cx="731520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251" tIns="49624" rIns="99251" bIns="49624" anchor="b"/>
          <a:lstStyle>
            <a:lvl1pPr defTabSz="990600" eaLnBrk="0" hangingPunct="0">
              <a:defRPr sz="2200">
                <a:solidFill>
                  <a:schemeClr val="hlink"/>
                </a:solidFill>
                <a:latin typeface="Arial" panose="020B0604020202020204" pitchFamily="34" charset="0"/>
              </a:defRPr>
            </a:lvl1pPr>
            <a:lvl2pPr marL="742950" indent="-285750" defTabSz="990600" eaLnBrk="0" hangingPunct="0">
              <a:defRPr sz="2200">
                <a:solidFill>
                  <a:schemeClr val="hlink"/>
                </a:solidFill>
                <a:latin typeface="Arial" panose="020B0604020202020204" pitchFamily="34" charset="0"/>
              </a:defRPr>
            </a:lvl2pPr>
            <a:lvl3pPr marL="1143000" indent="-228600" defTabSz="990600" eaLnBrk="0" hangingPunct="0">
              <a:defRPr sz="2200">
                <a:solidFill>
                  <a:schemeClr val="hlink"/>
                </a:solidFill>
                <a:latin typeface="Arial" panose="020B0604020202020204" pitchFamily="34" charset="0"/>
              </a:defRPr>
            </a:lvl3pPr>
            <a:lvl4pPr marL="1600200" indent="-228600" defTabSz="990600" eaLnBrk="0" hangingPunct="0">
              <a:defRPr sz="2200">
                <a:solidFill>
                  <a:schemeClr val="hlink"/>
                </a:solidFill>
                <a:latin typeface="Arial" panose="020B0604020202020204" pitchFamily="34" charset="0"/>
              </a:defRPr>
            </a:lvl4pPr>
            <a:lvl5pPr marL="2057400" indent="-228600" defTabSz="990600" eaLnBrk="0" hangingPunct="0">
              <a:defRPr sz="2200">
                <a:solidFill>
                  <a:schemeClr val="hlink"/>
                </a:solidFill>
                <a:latin typeface="Arial" panose="020B0604020202020204" pitchFamily="34" charset="0"/>
              </a:defRPr>
            </a:lvl5pPr>
            <a:lvl6pPr marL="25146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defTabSz="990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pPr>
            <a:r>
              <a:rPr lang="en-US" altLang="en-US" sz="800" dirty="0">
                <a:solidFill>
                  <a:schemeClr val="tx1"/>
                </a:solidFill>
                <a:cs typeface="Arial" panose="020B0604020202020204" pitchFamily="34" charset="0"/>
              </a:rPr>
              <a:t>© Copyright IBM Corp. 2013    Course materials may not be reproduced in whole or in part without the prior written permission of IBM.</a:t>
            </a:r>
          </a:p>
        </p:txBody>
      </p:sp>
      <p:sp>
        <p:nvSpPr>
          <p:cNvPr id="40964" name="Rectangle 2">
            <a:extLst>
              <a:ext uri="{FF2B5EF4-FFF2-40B4-BE49-F238E27FC236}">
                <a16:creationId xmlns:a16="http://schemas.microsoft.com/office/drawing/2014/main" id="{B20B4659-75C4-3142-983C-49AA38586225}"/>
              </a:ext>
            </a:extLst>
          </p:cNvPr>
          <p:cNvSpPr>
            <a:spLocks noGrp="1" noRot="1" noChangeAspect="1" noChangeArrowheads="1" noTextEdit="1"/>
          </p:cNvSpPr>
          <p:nvPr>
            <p:ph type="sldImg"/>
          </p:nvPr>
        </p:nvSpPr>
        <p:spPr>
          <a:ln/>
        </p:spPr>
      </p:sp>
      <p:sp>
        <p:nvSpPr>
          <p:cNvPr id="40965" name="Rectangle 3">
            <a:extLst>
              <a:ext uri="{FF2B5EF4-FFF2-40B4-BE49-F238E27FC236}">
                <a16:creationId xmlns:a16="http://schemas.microsoft.com/office/drawing/2014/main" id="{002FBB6C-97FF-BA46-A60F-F57E5AEEBF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For the MR86 program to find your views, the database connection parameters in the MR86 configuration file must be specified correctly. One connection parameter is the schema. The value of the schema parameter must match the value that is labeled as “database” in the Workbench status line. In this example, the schema value is GenevaERSTR01, but the SCHEMA parameter is GenevaERSTR01XXXX. Because these two values do not match, a database error is displayed in the MR86 Report. In such cases, you should correct the SCHEMA value in the configuration parameters and rerun the job.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654AC9E-2D58-1D44-9B0A-5AF02022D6AB}"/>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EE902530-4F56-C045-8C79-12A5A9A6FA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In the Compile phase, the MR84 program reads the XML file created by the prior step and converts it to a form that can be executed by the Extract phase later. This process, called compiling, checks for syntax errors and other errors in the XML file and displays associated messages in the MR84 Report. This report seldom displays any error messages because under normal circumstances, views that are read by the MR84 program have already been compiled by the Workbench. If you encounter a problem in this phase, report it to GenevaERS Support.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16279AF-9073-7949-B62A-C3D3C2C8F339}"/>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C444526-2B9D-5547-B90D-029CFBF671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In the Logic phase, the MR90 program reads the VDP file created by the prior step and converts it into data sets that are used later by the Reference phase and the Extract phase. Errors that occur in this phase are rare and are usually the result of database corruption. If you encounter a problem in this phase, report it to GenevaERS Support. </a:t>
            </a:r>
          </a:p>
          <a:p>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20B9D77D-F8E0-A544-9287-FEB320AF489A}"/>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dirty="0">
              <a:latin typeface="Arial" charset="0"/>
            </a:endParaRPr>
          </a:p>
        </p:txBody>
      </p:sp>
      <p:pic>
        <p:nvPicPr>
          <p:cNvPr id="5" name="Picture 26" descr="Skyscrapers">
            <a:extLst>
              <a:ext uri="{FF2B5EF4-FFF2-40B4-BE49-F238E27FC236}">
                <a16:creationId xmlns:a16="http://schemas.microsoft.com/office/drawing/2014/main" id="{FADFDBAA-342E-1F46-A524-D107350C3F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10200" y="3048000"/>
            <a:ext cx="3429000" cy="2894013"/>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6">
            <a:extLst>
              <a:ext uri="{FF2B5EF4-FFF2-40B4-BE49-F238E27FC236}">
                <a16:creationId xmlns:a16="http://schemas.microsoft.com/office/drawing/2014/main" id="{14E8C15D-E3FA-C24D-A204-F6C16689BDC4}"/>
              </a:ext>
            </a:extLst>
          </p:cNvPr>
          <p:cNvSpPr txBox="1">
            <a:spLocks noChangeArrowheads="1"/>
          </p:cNvSpPr>
          <p:nvPr userDrawn="1"/>
        </p:nvSpPr>
        <p:spPr bwMode="auto">
          <a:xfrm>
            <a:off x="3335435" y="6553200"/>
            <a:ext cx="4881465" cy="230832"/>
          </a:xfrm>
          <a:prstGeom prst="rect">
            <a:avLst/>
          </a:prstGeom>
          <a:noFill/>
          <a:ln w="9525" algn="ctr">
            <a:noFill/>
            <a:miter lim="800000"/>
            <a:headEnd/>
            <a:tailEnd/>
          </a:ln>
          <a:effectLst/>
        </p:spPr>
        <p:txBody>
          <a:bodyPr wrap="none">
            <a:spAutoFit/>
          </a:bodyPr>
          <a:lstStyle/>
          <a:p>
            <a:pPr algn="r">
              <a:defRPr/>
            </a:pPr>
            <a:r>
              <a:rPr lang="en-US" sz="1000" dirty="0">
                <a:solidFill>
                  <a:schemeClr val="tx1"/>
                </a:solidFill>
                <a:latin typeface="Arial" charset="0"/>
                <a:cs typeface="Arial" charset="0"/>
              </a:rPr>
              <a:t>© Copyright IBM Corp. 2013, licensed under Apache 2.0 to the GenevaERS project.</a:t>
            </a:r>
          </a:p>
        </p:txBody>
      </p:sp>
      <p:sp>
        <p:nvSpPr>
          <p:cNvPr id="129027" name="Rectangle 3"/>
          <p:cNvSpPr>
            <a:spLocks noGrp="1" noChangeArrowheads="1"/>
          </p:cNvSpPr>
          <p:nvPr>
            <p:ph type="ctrTitle"/>
          </p:nvPr>
        </p:nvSpPr>
        <p:spPr>
          <a:xfrm>
            <a:off x="152400" y="1219200"/>
            <a:ext cx="8729663" cy="2011363"/>
          </a:xfrm>
        </p:spPr>
        <p:txBody>
          <a:bodyPr anchor="ctr"/>
          <a:lstStyle>
            <a:lvl1pPr>
              <a:defRPr sz="4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7255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57CF0046-42B1-F845-B812-0F82B4D5E9AA}"/>
              </a:ext>
            </a:extLst>
          </p:cNvPr>
          <p:cNvSpPr>
            <a:spLocks noGrp="1" noChangeArrowheads="1"/>
          </p:cNvSpPr>
          <p:nvPr>
            <p:ph type="sldNum" sz="quarter" idx="10"/>
          </p:nvPr>
        </p:nvSpPr>
        <p:spPr>
          <a:ln/>
        </p:spPr>
        <p:txBody>
          <a:bodyPr/>
          <a:lstStyle>
            <a:lvl1pPr>
              <a:defRPr/>
            </a:lvl1pPr>
          </a:lstStyle>
          <a:p>
            <a:fld id="{5887267A-3D84-5A41-B6F9-5FAAEDB06A0D}" type="slidenum">
              <a:rPr lang="en-AU" altLang="en-US"/>
              <a:pPr/>
              <a:t>‹#›</a:t>
            </a:fld>
            <a:endParaRPr lang="en-AU" altLang="en-US"/>
          </a:p>
        </p:txBody>
      </p:sp>
    </p:spTree>
    <p:extLst>
      <p:ext uri="{BB962C8B-B14F-4D97-AF65-F5344CB8AC3E}">
        <p14:creationId xmlns:p14="http://schemas.microsoft.com/office/powerpoint/2010/main" val="426747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609600"/>
            <a:ext cx="2171700" cy="57880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82563" y="609600"/>
            <a:ext cx="6362700" cy="57880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C51E4B1A-DED9-6F48-B895-2044605456A4}"/>
              </a:ext>
            </a:extLst>
          </p:cNvPr>
          <p:cNvSpPr>
            <a:spLocks noGrp="1" noChangeArrowheads="1"/>
          </p:cNvSpPr>
          <p:nvPr>
            <p:ph type="sldNum" sz="quarter" idx="10"/>
          </p:nvPr>
        </p:nvSpPr>
        <p:spPr>
          <a:ln/>
        </p:spPr>
        <p:txBody>
          <a:bodyPr/>
          <a:lstStyle>
            <a:lvl1pPr>
              <a:defRPr/>
            </a:lvl1pPr>
          </a:lstStyle>
          <a:p>
            <a:fld id="{F05D9515-E8AD-7C41-92B2-EDC8443A2472}" type="slidenum">
              <a:rPr lang="en-AU" altLang="en-US"/>
              <a:pPr/>
              <a:t>‹#›</a:t>
            </a:fld>
            <a:endParaRPr lang="en-AU" altLang="en-US"/>
          </a:p>
        </p:txBody>
      </p:sp>
    </p:spTree>
    <p:extLst>
      <p:ext uri="{BB962C8B-B14F-4D97-AF65-F5344CB8AC3E}">
        <p14:creationId xmlns:p14="http://schemas.microsoft.com/office/powerpoint/2010/main" val="161169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p:txBody>
          <a:bodyPr/>
          <a:lstStyle>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506E9921-0E30-0E4B-B952-84D1689BE70C}"/>
              </a:ext>
            </a:extLst>
          </p:cNvPr>
          <p:cNvSpPr>
            <a:spLocks noGrp="1" noChangeArrowheads="1"/>
          </p:cNvSpPr>
          <p:nvPr>
            <p:ph type="sldNum" sz="quarter" idx="10"/>
          </p:nvPr>
        </p:nvSpPr>
        <p:spPr>
          <a:ln/>
        </p:spPr>
        <p:txBody>
          <a:bodyPr/>
          <a:lstStyle>
            <a:lvl1pPr>
              <a:defRPr/>
            </a:lvl1pPr>
          </a:lstStyle>
          <a:p>
            <a:fld id="{3F71203B-8768-EB4B-9F0B-D77BAD560E42}" type="slidenum">
              <a:rPr lang="en-AU" altLang="en-US"/>
              <a:pPr/>
              <a:t>‹#›</a:t>
            </a:fld>
            <a:endParaRPr lang="en-AU" altLang="en-US"/>
          </a:p>
        </p:txBody>
      </p:sp>
    </p:spTree>
    <p:extLst>
      <p:ext uri="{BB962C8B-B14F-4D97-AF65-F5344CB8AC3E}">
        <p14:creationId xmlns:p14="http://schemas.microsoft.com/office/powerpoint/2010/main" val="307944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9">
            <a:extLst>
              <a:ext uri="{FF2B5EF4-FFF2-40B4-BE49-F238E27FC236}">
                <a16:creationId xmlns:a16="http://schemas.microsoft.com/office/drawing/2014/main" id="{1B6F51C3-B0E5-384A-A1B0-61EF573DBBD5}"/>
              </a:ext>
            </a:extLst>
          </p:cNvPr>
          <p:cNvSpPr>
            <a:spLocks noGrp="1" noChangeArrowheads="1"/>
          </p:cNvSpPr>
          <p:nvPr>
            <p:ph type="sldNum" sz="quarter" idx="10"/>
          </p:nvPr>
        </p:nvSpPr>
        <p:spPr>
          <a:ln/>
        </p:spPr>
        <p:txBody>
          <a:bodyPr/>
          <a:lstStyle>
            <a:lvl1pPr>
              <a:defRPr/>
            </a:lvl1pPr>
          </a:lstStyle>
          <a:p>
            <a:fld id="{F8406BB3-15F2-7142-AF77-8DC53D87405F}" type="slidenum">
              <a:rPr lang="en-AU" altLang="en-US"/>
              <a:pPr/>
              <a:t>‹#›</a:t>
            </a:fld>
            <a:endParaRPr lang="en-AU" altLang="en-US"/>
          </a:p>
        </p:txBody>
      </p:sp>
    </p:spTree>
    <p:extLst>
      <p:ext uri="{BB962C8B-B14F-4D97-AF65-F5344CB8AC3E}">
        <p14:creationId xmlns:p14="http://schemas.microsoft.com/office/powerpoint/2010/main" val="1268590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437"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182563" y="1233488"/>
            <a:ext cx="4267200" cy="5164137"/>
          </a:xfrm>
        </p:spPr>
        <p:txBody>
          <a:bodyPr/>
          <a:lstStyle>
            <a:lvl1pPr>
              <a:defRPr sz="2000"/>
            </a:lvl1pPr>
            <a:lvl2pPr>
              <a:defRPr sz="1800"/>
            </a:lvl2pPr>
            <a:lvl3pPr>
              <a:defRPr sz="1600"/>
            </a:lvl3pPr>
            <a:lvl4pPr>
              <a:defRPr sz="1400"/>
            </a:lvl4pPr>
            <a:lvl5pPr>
              <a:buNone/>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02163" y="1233488"/>
            <a:ext cx="4267200" cy="516413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9">
            <a:extLst>
              <a:ext uri="{FF2B5EF4-FFF2-40B4-BE49-F238E27FC236}">
                <a16:creationId xmlns:a16="http://schemas.microsoft.com/office/drawing/2014/main" id="{E7B55D95-80E5-E847-BFCE-D67E697C180E}"/>
              </a:ext>
            </a:extLst>
          </p:cNvPr>
          <p:cNvSpPr>
            <a:spLocks noGrp="1" noChangeArrowheads="1"/>
          </p:cNvSpPr>
          <p:nvPr>
            <p:ph type="sldNum" sz="quarter" idx="10"/>
          </p:nvPr>
        </p:nvSpPr>
        <p:spPr>
          <a:ln/>
        </p:spPr>
        <p:txBody>
          <a:bodyPr/>
          <a:lstStyle>
            <a:lvl1pPr>
              <a:defRPr/>
            </a:lvl1pPr>
          </a:lstStyle>
          <a:p>
            <a:fld id="{D2D051E8-1EFC-F44C-9020-39FC488F454A}" type="slidenum">
              <a:rPr lang="en-AU" altLang="en-US"/>
              <a:pPr/>
              <a:t>‹#›</a:t>
            </a:fld>
            <a:endParaRPr lang="en-AU" altLang="en-US"/>
          </a:p>
        </p:txBody>
      </p:sp>
    </p:spTree>
    <p:extLst>
      <p:ext uri="{BB962C8B-B14F-4D97-AF65-F5344CB8AC3E}">
        <p14:creationId xmlns:p14="http://schemas.microsoft.com/office/powerpoint/2010/main" val="4122371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
            <a:ext cx="7818120" cy="548640"/>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457200" y="685800"/>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325562"/>
            <a:ext cx="4040188"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85800"/>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325562"/>
            <a:ext cx="4041775" cy="492283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a:extLst>
              <a:ext uri="{FF2B5EF4-FFF2-40B4-BE49-F238E27FC236}">
                <a16:creationId xmlns:a16="http://schemas.microsoft.com/office/drawing/2014/main" id="{C68F65C8-97A3-6C44-9845-EEAEBDB633E2}"/>
              </a:ext>
            </a:extLst>
          </p:cNvPr>
          <p:cNvSpPr>
            <a:spLocks noGrp="1" noChangeArrowheads="1"/>
          </p:cNvSpPr>
          <p:nvPr>
            <p:ph type="sldNum" sz="quarter" idx="10"/>
          </p:nvPr>
        </p:nvSpPr>
        <p:spPr>
          <a:ln/>
        </p:spPr>
        <p:txBody>
          <a:bodyPr/>
          <a:lstStyle>
            <a:lvl1pPr>
              <a:defRPr/>
            </a:lvl1pPr>
          </a:lstStyle>
          <a:p>
            <a:fld id="{DBE6085C-1793-B344-9F3A-B2F44267C582}" type="slidenum">
              <a:rPr lang="en-AU" altLang="en-US"/>
              <a:pPr/>
              <a:t>‹#›</a:t>
            </a:fld>
            <a:endParaRPr lang="en-AU" altLang="en-US"/>
          </a:p>
        </p:txBody>
      </p:sp>
    </p:spTree>
    <p:extLst>
      <p:ext uri="{BB962C8B-B14F-4D97-AF65-F5344CB8AC3E}">
        <p14:creationId xmlns:p14="http://schemas.microsoft.com/office/powerpoint/2010/main" val="248013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8112"/>
            <a:ext cx="7818120" cy="547688"/>
          </a:xfrm>
          <a:noFill/>
          <a:ln w="9525">
            <a:noFill/>
            <a:miter lim="800000"/>
            <a:headEnd/>
            <a:tailEnd/>
          </a:ln>
        </p:spPr>
        <p:txBody>
          <a:bodyPr/>
          <a:lstStyle>
            <a:lvl1pPr algn="l" rtl="0" eaLnBrk="0" fontAlgn="base" hangingPunct="0">
              <a:lnSpc>
                <a:spcPct val="90000"/>
              </a:lnSpc>
              <a:spcBef>
                <a:spcPct val="0"/>
              </a:spcBef>
              <a:spcAft>
                <a:spcPct val="0"/>
              </a:spcAft>
              <a:defRPr lang="en-US" sz="2400">
                <a:solidFill>
                  <a:schemeClr val="hlink"/>
                </a:solidFill>
                <a:latin typeface="+mj-lt"/>
                <a:ea typeface="+mj-ea"/>
                <a:cs typeface="+mj-cs"/>
              </a:defRPr>
            </a:lvl1pPr>
          </a:lstStyle>
          <a:p>
            <a:r>
              <a:rPr lang="en-US"/>
              <a:t>Click to edit Master title style</a:t>
            </a:r>
          </a:p>
        </p:txBody>
      </p:sp>
      <p:sp>
        <p:nvSpPr>
          <p:cNvPr id="3" name="Rectangle 9">
            <a:extLst>
              <a:ext uri="{FF2B5EF4-FFF2-40B4-BE49-F238E27FC236}">
                <a16:creationId xmlns:a16="http://schemas.microsoft.com/office/drawing/2014/main" id="{D890B5DA-ADA1-DC4F-BCD8-1C2C60972E89}"/>
              </a:ext>
            </a:extLst>
          </p:cNvPr>
          <p:cNvSpPr>
            <a:spLocks noGrp="1" noChangeArrowheads="1"/>
          </p:cNvSpPr>
          <p:nvPr>
            <p:ph type="sldNum" sz="quarter" idx="10"/>
          </p:nvPr>
        </p:nvSpPr>
        <p:spPr>
          <a:ln/>
        </p:spPr>
        <p:txBody>
          <a:bodyPr/>
          <a:lstStyle>
            <a:lvl1pPr>
              <a:defRPr/>
            </a:lvl1pPr>
          </a:lstStyle>
          <a:p>
            <a:fld id="{05F45B9B-EA7D-FF43-A475-979C437A67C7}" type="slidenum">
              <a:rPr lang="en-AU" altLang="en-US"/>
              <a:pPr/>
              <a:t>‹#›</a:t>
            </a:fld>
            <a:endParaRPr lang="en-AU" altLang="en-US"/>
          </a:p>
        </p:txBody>
      </p:sp>
    </p:spTree>
    <p:extLst>
      <p:ext uri="{BB962C8B-B14F-4D97-AF65-F5344CB8AC3E}">
        <p14:creationId xmlns:p14="http://schemas.microsoft.com/office/powerpoint/2010/main" val="400264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320EBA50-A697-4047-A747-4FF4293A59A6}"/>
              </a:ext>
            </a:extLst>
          </p:cNvPr>
          <p:cNvSpPr>
            <a:spLocks noGrp="1" noChangeArrowheads="1"/>
          </p:cNvSpPr>
          <p:nvPr>
            <p:ph type="sldNum" sz="quarter" idx="10"/>
          </p:nvPr>
        </p:nvSpPr>
        <p:spPr>
          <a:ln/>
        </p:spPr>
        <p:txBody>
          <a:bodyPr/>
          <a:lstStyle>
            <a:lvl1pPr>
              <a:defRPr/>
            </a:lvl1pPr>
          </a:lstStyle>
          <a:p>
            <a:fld id="{186374E8-37E3-F740-8AB9-C869A1D2C3C4}" type="slidenum">
              <a:rPr lang="en-AU" altLang="en-US"/>
              <a:pPr/>
              <a:t>‹#›</a:t>
            </a:fld>
            <a:endParaRPr lang="en-AU" altLang="en-US"/>
          </a:p>
        </p:txBody>
      </p:sp>
    </p:spTree>
    <p:extLst>
      <p:ext uri="{BB962C8B-B14F-4D97-AF65-F5344CB8AC3E}">
        <p14:creationId xmlns:p14="http://schemas.microsoft.com/office/powerpoint/2010/main" val="3158908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749300"/>
          </a:xfrm>
        </p:spPr>
        <p:txBody>
          <a:bodyPr anchor="b"/>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685800"/>
            <a:ext cx="5111750" cy="544036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01CB145F-AC50-4D44-AB9D-6F616D8DF176}"/>
              </a:ext>
            </a:extLst>
          </p:cNvPr>
          <p:cNvSpPr>
            <a:spLocks noGrp="1" noChangeArrowheads="1"/>
          </p:cNvSpPr>
          <p:nvPr>
            <p:ph type="sldNum" sz="quarter" idx="10"/>
          </p:nvPr>
        </p:nvSpPr>
        <p:spPr>
          <a:ln/>
        </p:spPr>
        <p:txBody>
          <a:bodyPr/>
          <a:lstStyle>
            <a:lvl1pPr>
              <a:defRPr/>
            </a:lvl1pPr>
          </a:lstStyle>
          <a:p>
            <a:fld id="{BD810B9B-509E-CC40-94F2-0C4DCFB1B407}" type="slidenum">
              <a:rPr lang="en-AU" altLang="en-US"/>
              <a:pPr/>
              <a:t>‹#›</a:t>
            </a:fld>
            <a:endParaRPr lang="en-AU" altLang="en-US"/>
          </a:p>
        </p:txBody>
      </p:sp>
    </p:spTree>
    <p:extLst>
      <p:ext uri="{BB962C8B-B14F-4D97-AF65-F5344CB8AC3E}">
        <p14:creationId xmlns:p14="http://schemas.microsoft.com/office/powerpoint/2010/main" val="567737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8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9">
            <a:extLst>
              <a:ext uri="{FF2B5EF4-FFF2-40B4-BE49-F238E27FC236}">
                <a16:creationId xmlns:a16="http://schemas.microsoft.com/office/drawing/2014/main" id="{688A0BDA-6B27-894D-AED6-43FC74AB2470}"/>
              </a:ext>
            </a:extLst>
          </p:cNvPr>
          <p:cNvSpPr>
            <a:spLocks noGrp="1" noChangeArrowheads="1"/>
          </p:cNvSpPr>
          <p:nvPr>
            <p:ph type="sldNum" sz="quarter" idx="10"/>
          </p:nvPr>
        </p:nvSpPr>
        <p:spPr>
          <a:ln/>
        </p:spPr>
        <p:txBody>
          <a:bodyPr/>
          <a:lstStyle>
            <a:lvl1pPr>
              <a:defRPr/>
            </a:lvl1pPr>
          </a:lstStyle>
          <a:p>
            <a:fld id="{D83F2A98-43D1-8E45-90D8-892EA1B71D1D}" type="slidenum">
              <a:rPr lang="en-AU" altLang="en-US"/>
              <a:pPr/>
              <a:t>‹#›</a:t>
            </a:fld>
            <a:endParaRPr lang="en-AU" altLang="en-US"/>
          </a:p>
        </p:txBody>
      </p:sp>
    </p:spTree>
    <p:extLst>
      <p:ext uri="{BB962C8B-B14F-4D97-AF65-F5344CB8AC3E}">
        <p14:creationId xmlns:p14="http://schemas.microsoft.com/office/powerpoint/2010/main" val="3260651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CDB2B7-7AC8-5743-A2B8-1F84FAE6A20B}"/>
              </a:ext>
            </a:extLst>
          </p:cNvPr>
          <p:cNvSpPr>
            <a:spLocks noGrp="1" noChangeArrowheads="1"/>
          </p:cNvSpPr>
          <p:nvPr>
            <p:ph type="body" idx="1"/>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28003" name="Line 3">
            <a:extLst>
              <a:ext uri="{FF2B5EF4-FFF2-40B4-BE49-F238E27FC236}">
                <a16:creationId xmlns:a16="http://schemas.microsoft.com/office/drawing/2014/main" id="{183285E9-946F-F24C-A0A5-F4E964DC7DB3}"/>
              </a:ext>
            </a:extLst>
          </p:cNvPr>
          <p:cNvSpPr>
            <a:spLocks noChangeShapeType="1"/>
          </p:cNvSpPr>
          <p:nvPr/>
        </p:nvSpPr>
        <p:spPr bwMode="auto">
          <a:xfrm flipV="1">
            <a:off x="274638" y="549275"/>
            <a:ext cx="8594725" cy="0"/>
          </a:xfrm>
          <a:prstGeom prst="line">
            <a:avLst/>
          </a:prstGeom>
          <a:noFill/>
          <a:ln w="9525">
            <a:solidFill>
              <a:schemeClr val="tx1"/>
            </a:solidFill>
            <a:round/>
            <a:headEnd/>
            <a:tailEnd/>
          </a:ln>
          <a:effectLst/>
        </p:spPr>
        <p:txBody>
          <a:bodyPr/>
          <a:lstStyle/>
          <a:p>
            <a:pPr>
              <a:defRPr/>
            </a:pPr>
            <a:endParaRPr lang="en-US" dirty="0">
              <a:latin typeface="Arial" charset="0"/>
            </a:endParaRPr>
          </a:p>
        </p:txBody>
      </p:sp>
      <p:sp>
        <p:nvSpPr>
          <p:cNvPr id="1029" name="Rectangle 5">
            <a:extLst>
              <a:ext uri="{FF2B5EF4-FFF2-40B4-BE49-F238E27FC236}">
                <a16:creationId xmlns:a16="http://schemas.microsoft.com/office/drawing/2014/main" id="{A37FCC88-B67A-2540-A754-9E09DF360C4F}"/>
              </a:ext>
            </a:extLst>
          </p:cNvPr>
          <p:cNvSpPr>
            <a:spLocks noGrp="1" noChangeArrowheads="1"/>
          </p:cNvSpPr>
          <p:nvPr>
            <p:ph type="title"/>
          </p:nvPr>
        </p:nvSpPr>
        <p:spPr bwMode="auto">
          <a:xfrm>
            <a:off x="228600" y="138113"/>
            <a:ext cx="781843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8007" name="Rectangle 7">
            <a:extLst>
              <a:ext uri="{FF2B5EF4-FFF2-40B4-BE49-F238E27FC236}">
                <a16:creationId xmlns:a16="http://schemas.microsoft.com/office/drawing/2014/main" id="{2039A65F-350F-6348-965C-924FD7314C44}"/>
              </a:ext>
            </a:extLst>
          </p:cNvPr>
          <p:cNvSpPr>
            <a:spLocks noChangeArrowheads="1"/>
          </p:cNvSpPr>
          <p:nvPr/>
        </p:nvSpPr>
        <p:spPr bwMode="auto">
          <a:xfrm>
            <a:off x="0" y="0"/>
            <a:ext cx="9140825" cy="6856413"/>
          </a:xfrm>
          <a:prstGeom prst="rect">
            <a:avLst/>
          </a:prstGeom>
          <a:noFill/>
          <a:ln w="12700" algn="ctr">
            <a:solidFill>
              <a:schemeClr val="accent1"/>
            </a:solidFill>
            <a:miter lim="800000"/>
            <a:headEnd/>
            <a:tailEnd/>
          </a:ln>
          <a:effectLst/>
        </p:spPr>
        <p:txBody>
          <a:bodyPr wrap="none" anchor="ctr"/>
          <a:lstStyle/>
          <a:p>
            <a:pPr>
              <a:defRPr/>
            </a:pPr>
            <a:endParaRPr lang="en-US" dirty="0">
              <a:latin typeface="Arial" charset="0"/>
            </a:endParaRPr>
          </a:p>
        </p:txBody>
      </p:sp>
      <p:sp>
        <p:nvSpPr>
          <p:cNvPr id="1033" name="Rectangle 9">
            <a:extLst>
              <a:ext uri="{FF2B5EF4-FFF2-40B4-BE49-F238E27FC236}">
                <a16:creationId xmlns:a16="http://schemas.microsoft.com/office/drawing/2014/main" id="{317007A5-641A-F544-8625-92B7DE33C81C}"/>
              </a:ext>
            </a:extLst>
          </p:cNvPr>
          <p:cNvSpPr>
            <a:spLocks noGrp="1" noChangeArrowheads="1"/>
          </p:cNvSpPr>
          <p:nvPr>
            <p:ph type="sldNum" sz="quarter" idx="4"/>
          </p:nvPr>
        </p:nvSpPr>
        <p:spPr bwMode="auto">
          <a:xfrm>
            <a:off x="228600" y="6381750"/>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2569887A-BACA-2B47-AC3C-0AFCDE0B6DBA}" type="slidenum">
              <a:rPr lang="en-AU" altLang="en-US"/>
              <a:pPr/>
              <a:t>‹#›</a:t>
            </a:fld>
            <a:endParaRPr lang="en-AU" altLang="en-US"/>
          </a:p>
        </p:txBody>
      </p:sp>
      <p:sp>
        <p:nvSpPr>
          <p:cNvPr id="1034" name="Rectangle 10">
            <a:extLst>
              <a:ext uri="{FF2B5EF4-FFF2-40B4-BE49-F238E27FC236}">
                <a16:creationId xmlns:a16="http://schemas.microsoft.com/office/drawing/2014/main" id="{4545821B-C3A0-2F49-A881-A16AE9AE1BE3}"/>
              </a:ext>
            </a:extLst>
          </p:cNvPr>
          <p:cNvSpPr>
            <a:spLocks noChangeArrowheads="1"/>
          </p:cNvSpPr>
          <p:nvPr userDrawn="1"/>
        </p:nvSpPr>
        <p:spPr bwMode="auto">
          <a:xfrm>
            <a:off x="4110135" y="6457950"/>
            <a:ext cx="4881465" cy="230832"/>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000" dirty="0">
                <a:solidFill>
                  <a:schemeClr val="tx1"/>
                </a:solidFill>
                <a:latin typeface="Arial" charset="0"/>
              </a:rPr>
              <a:t>© Copyright IBM Corp. 2013, licensed under Apache 2.0 to the GenevaERS project</a:t>
            </a:r>
          </a:p>
        </p:txBody>
      </p:sp>
    </p:spTree>
  </p:cSld>
  <p:clrMap bg1="lt1" tx1="dk1" bg2="lt2" tx2="dk2" accent1="accent1" accent2="accent2" accent3="accent3" accent4="accent4" accent5="accent5" accent6="accent6" hlink="hlink" folHlink="folHlink"/>
  <p:sldLayoutIdLst>
    <p:sldLayoutId id="2147483741" r:id="rId1"/>
    <p:sldLayoutId id="2147483740" r:id="rId2"/>
    <p:sldLayoutId id="2147483739" r:id="rId3"/>
    <p:sldLayoutId id="2147483738" r:id="rId4"/>
    <p:sldLayoutId id="2147483737" r:id="rId5"/>
    <p:sldLayoutId id="2147483736" r:id="rId6"/>
    <p:sldLayoutId id="2147483735" r:id="rId7"/>
    <p:sldLayoutId id="2147483734" r:id="rId8"/>
    <p:sldLayoutId id="2147483733" r:id="rId9"/>
    <p:sldLayoutId id="2147483732" r:id="rId10"/>
    <p:sldLayoutId id="2147483731" r:id="rId11"/>
  </p:sldLayoutIdLst>
  <p:hf hdr="0" ftr="0" dt="0"/>
  <p:txStyles>
    <p:titleStyle>
      <a:lvl1pPr algn="l" rtl="0" eaLnBrk="0" fontAlgn="base" hangingPunct="0">
        <a:lnSpc>
          <a:spcPct val="90000"/>
        </a:lnSpc>
        <a:spcBef>
          <a:spcPct val="0"/>
        </a:spcBef>
        <a:spcAft>
          <a:spcPct val="0"/>
        </a:spcAft>
        <a:defRPr sz="2400">
          <a:solidFill>
            <a:schemeClr val="hlink"/>
          </a:solidFill>
          <a:latin typeface="+mj-lt"/>
          <a:ea typeface="+mj-ea"/>
          <a:cs typeface="+mj-cs"/>
        </a:defRPr>
      </a:lvl1pPr>
      <a:lvl2pPr algn="l" rtl="0" eaLnBrk="0" fontAlgn="base" hangingPunct="0">
        <a:lnSpc>
          <a:spcPct val="90000"/>
        </a:lnSpc>
        <a:spcBef>
          <a:spcPct val="0"/>
        </a:spcBef>
        <a:spcAft>
          <a:spcPct val="0"/>
        </a:spcAft>
        <a:defRPr sz="2400">
          <a:solidFill>
            <a:schemeClr val="hlink"/>
          </a:solidFill>
          <a:latin typeface="Arial" charset="0"/>
        </a:defRPr>
      </a:lvl2pPr>
      <a:lvl3pPr algn="l" rtl="0" eaLnBrk="0" fontAlgn="base" hangingPunct="0">
        <a:lnSpc>
          <a:spcPct val="90000"/>
        </a:lnSpc>
        <a:spcBef>
          <a:spcPct val="0"/>
        </a:spcBef>
        <a:spcAft>
          <a:spcPct val="0"/>
        </a:spcAft>
        <a:defRPr sz="2400">
          <a:solidFill>
            <a:schemeClr val="hlink"/>
          </a:solidFill>
          <a:latin typeface="Arial" charset="0"/>
        </a:defRPr>
      </a:lvl3pPr>
      <a:lvl4pPr algn="l" rtl="0" eaLnBrk="0" fontAlgn="base" hangingPunct="0">
        <a:lnSpc>
          <a:spcPct val="90000"/>
        </a:lnSpc>
        <a:spcBef>
          <a:spcPct val="0"/>
        </a:spcBef>
        <a:spcAft>
          <a:spcPct val="0"/>
        </a:spcAft>
        <a:defRPr sz="2400">
          <a:solidFill>
            <a:schemeClr val="hlink"/>
          </a:solidFill>
          <a:latin typeface="Arial" charset="0"/>
        </a:defRPr>
      </a:lvl4pPr>
      <a:lvl5pPr algn="l" rtl="0" eaLnBrk="0" fontAlgn="base" hangingPunct="0">
        <a:lnSpc>
          <a:spcPct val="90000"/>
        </a:lnSpc>
        <a:spcBef>
          <a:spcPct val="0"/>
        </a:spcBef>
        <a:spcAft>
          <a:spcPct val="0"/>
        </a:spcAft>
        <a:defRPr sz="2400">
          <a:solidFill>
            <a:schemeClr val="hlink"/>
          </a:solidFill>
          <a:latin typeface="Arial" charset="0"/>
        </a:defRPr>
      </a:lvl5pPr>
      <a:lvl6pPr marL="457200" algn="l" rtl="0" fontAlgn="base">
        <a:lnSpc>
          <a:spcPct val="90000"/>
        </a:lnSpc>
        <a:spcBef>
          <a:spcPct val="0"/>
        </a:spcBef>
        <a:spcAft>
          <a:spcPct val="0"/>
        </a:spcAft>
        <a:defRPr sz="2800">
          <a:solidFill>
            <a:schemeClr val="hlink"/>
          </a:solidFill>
          <a:latin typeface="Arial" charset="0"/>
        </a:defRPr>
      </a:lvl6pPr>
      <a:lvl7pPr marL="914400" algn="l" rtl="0" fontAlgn="base">
        <a:lnSpc>
          <a:spcPct val="90000"/>
        </a:lnSpc>
        <a:spcBef>
          <a:spcPct val="0"/>
        </a:spcBef>
        <a:spcAft>
          <a:spcPct val="0"/>
        </a:spcAft>
        <a:defRPr sz="2800">
          <a:solidFill>
            <a:schemeClr val="hlink"/>
          </a:solidFill>
          <a:latin typeface="Arial" charset="0"/>
        </a:defRPr>
      </a:lvl7pPr>
      <a:lvl8pPr marL="1371600" algn="l" rtl="0" fontAlgn="base">
        <a:lnSpc>
          <a:spcPct val="90000"/>
        </a:lnSpc>
        <a:spcBef>
          <a:spcPct val="0"/>
        </a:spcBef>
        <a:spcAft>
          <a:spcPct val="0"/>
        </a:spcAft>
        <a:defRPr sz="2800">
          <a:solidFill>
            <a:schemeClr val="hlink"/>
          </a:solidFill>
          <a:latin typeface="Arial" charset="0"/>
        </a:defRPr>
      </a:lvl8pPr>
      <a:lvl9pPr marL="1828800" algn="l" rtl="0" fontAlgn="base">
        <a:lnSpc>
          <a:spcPct val="90000"/>
        </a:lnSpc>
        <a:spcBef>
          <a:spcPct val="0"/>
        </a:spcBef>
        <a:spcAft>
          <a:spcPct val="0"/>
        </a:spcAft>
        <a:defRPr sz="2800">
          <a:solidFill>
            <a:schemeClr val="hlink"/>
          </a:solidFill>
          <a:latin typeface="Arial" charset="0"/>
        </a:defRPr>
      </a:lvl9pPr>
    </p:titleStyle>
    <p:bodyStyle>
      <a:lvl1pPr marL="342900" indent="-342900" algn="l" rtl="0" eaLnBrk="0" fontAlgn="base" hangingPunct="0">
        <a:spcBef>
          <a:spcPct val="0"/>
        </a:spcBef>
        <a:spcAft>
          <a:spcPct val="10000"/>
        </a:spcAft>
        <a:buClr>
          <a:schemeClr val="tx1"/>
        </a:buClr>
        <a:buFont typeface="Wingdings" pitchFamily="2" charset="2"/>
        <a:buChar char="•"/>
        <a:defRPr sz="2000">
          <a:solidFill>
            <a:schemeClr val="tx1"/>
          </a:solidFill>
          <a:latin typeface="+mn-lt"/>
          <a:ea typeface="+mn-ea"/>
          <a:cs typeface="+mn-cs"/>
        </a:defRPr>
      </a:lvl1pPr>
      <a:lvl2pPr marL="563563" indent="-220663" algn="l" rtl="0" eaLnBrk="0" fontAlgn="base" hangingPunct="0">
        <a:spcBef>
          <a:spcPct val="0"/>
        </a:spcBef>
        <a:spcAft>
          <a:spcPct val="5000"/>
        </a:spcAft>
        <a:buClr>
          <a:schemeClr val="tx1"/>
        </a:buClr>
        <a:buFont typeface="Wingdings" pitchFamily="2" charset="2"/>
        <a:buChar char="§"/>
        <a:defRPr sz="2000">
          <a:solidFill>
            <a:schemeClr val="tx1"/>
          </a:solidFill>
          <a:latin typeface="+mn-lt"/>
        </a:defRPr>
      </a:lvl2pPr>
      <a:lvl3pPr marL="911225" indent="-233363" algn="l" rtl="0" eaLnBrk="0" fontAlgn="base" hangingPunct="0">
        <a:spcBef>
          <a:spcPct val="0"/>
        </a:spcBef>
        <a:spcAft>
          <a:spcPct val="5000"/>
        </a:spcAft>
        <a:buClr>
          <a:schemeClr val="tx1"/>
        </a:buClr>
        <a:buChar char="o"/>
        <a:defRPr sz="2400">
          <a:solidFill>
            <a:schemeClr val="tx1"/>
          </a:solidFill>
          <a:latin typeface="+mn-lt"/>
        </a:defRPr>
      </a:lvl3pPr>
      <a:lvl4pPr marL="1231900" indent="-206375" algn="l" rtl="0" eaLnBrk="0" fontAlgn="base" hangingPunct="0">
        <a:spcBef>
          <a:spcPct val="0"/>
        </a:spcBef>
        <a:spcAft>
          <a:spcPct val="5000"/>
        </a:spcAft>
        <a:buClr>
          <a:schemeClr val="tx1"/>
        </a:buClr>
        <a:buFont typeface="Wingdings" pitchFamily="2" charset="2"/>
        <a:buChar char="Ø"/>
        <a:defRPr sz="2000">
          <a:solidFill>
            <a:schemeClr val="tx1"/>
          </a:solidFill>
          <a:latin typeface="+mn-lt"/>
        </a:defRPr>
      </a:lvl4pPr>
      <a:lvl5pPr marL="1587500" indent="-163513" algn="l" rtl="0" eaLnBrk="0" fontAlgn="base" hangingPunct="0">
        <a:spcBef>
          <a:spcPct val="20000"/>
        </a:spcBef>
        <a:spcAft>
          <a:spcPct val="0"/>
        </a:spcAft>
        <a:buClr>
          <a:schemeClr val="bg1"/>
        </a:buClr>
        <a:buChar char="»"/>
        <a:defRPr sz="1600">
          <a:solidFill>
            <a:schemeClr val="bg1"/>
          </a:solidFill>
          <a:latin typeface="+mn-lt"/>
        </a:defRPr>
      </a:lvl5pPr>
      <a:lvl6pPr marL="2044700" indent="-163513" algn="l" rtl="0" fontAlgn="base">
        <a:spcBef>
          <a:spcPct val="20000"/>
        </a:spcBef>
        <a:spcAft>
          <a:spcPct val="0"/>
        </a:spcAft>
        <a:buClr>
          <a:schemeClr val="bg1"/>
        </a:buClr>
        <a:buChar char="»"/>
        <a:defRPr sz="1600">
          <a:solidFill>
            <a:schemeClr val="bg1"/>
          </a:solidFill>
          <a:latin typeface="+mn-lt"/>
        </a:defRPr>
      </a:lvl6pPr>
      <a:lvl7pPr marL="2501900" indent="-163513" algn="l" rtl="0" fontAlgn="base">
        <a:spcBef>
          <a:spcPct val="20000"/>
        </a:spcBef>
        <a:spcAft>
          <a:spcPct val="0"/>
        </a:spcAft>
        <a:buClr>
          <a:schemeClr val="bg1"/>
        </a:buClr>
        <a:buChar char="»"/>
        <a:defRPr sz="1600">
          <a:solidFill>
            <a:schemeClr val="bg1"/>
          </a:solidFill>
          <a:latin typeface="+mn-lt"/>
        </a:defRPr>
      </a:lvl7pPr>
      <a:lvl8pPr marL="2959100" indent="-163513" algn="l" rtl="0" fontAlgn="base">
        <a:spcBef>
          <a:spcPct val="20000"/>
        </a:spcBef>
        <a:spcAft>
          <a:spcPct val="0"/>
        </a:spcAft>
        <a:buClr>
          <a:schemeClr val="bg1"/>
        </a:buClr>
        <a:buChar char="»"/>
        <a:defRPr sz="1600">
          <a:solidFill>
            <a:schemeClr val="bg1"/>
          </a:solidFill>
          <a:latin typeface="+mn-lt"/>
        </a:defRPr>
      </a:lvl8pPr>
      <a:lvl9pPr marL="3416300"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1.mp3"/><Relationship Id="rId7" Type="http://schemas.openxmlformats.org/officeDocument/2006/relationships/image" Target="../media/image2.png"/><Relationship Id="rId2" Type="http://schemas.microsoft.com/office/2007/relationships/media" Target="../media/media11.mp3"/><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p3"/><Relationship Id="rId7" Type="http://schemas.openxmlformats.org/officeDocument/2006/relationships/image" Target="../media/image2.png"/><Relationship Id="rId2" Type="http://schemas.microsoft.com/office/2007/relationships/media" Target="../media/media12.mp3"/><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p3"/><Relationship Id="rId7" Type="http://schemas.openxmlformats.org/officeDocument/2006/relationships/image" Target="../media/image2.png"/><Relationship Id="rId2" Type="http://schemas.microsoft.com/office/2007/relationships/media" Target="../media/media13.mp3"/><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2.png"/><Relationship Id="rId2" Type="http://schemas.microsoft.com/office/2007/relationships/media" Target="../media/media14.mp3"/><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5.mp3"/><Relationship Id="rId7" Type="http://schemas.openxmlformats.org/officeDocument/2006/relationships/image" Target="../media/image19.png"/><Relationship Id="rId2" Type="http://schemas.microsoft.com/office/2007/relationships/media" Target="../media/media15.mp3"/><Relationship Id="rId1" Type="http://schemas.openxmlformats.org/officeDocument/2006/relationships/tags" Target="../tags/tag11.xml"/><Relationship Id="rId6" Type="http://schemas.openxmlformats.org/officeDocument/2006/relationships/image" Target="../media/image18.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6.mp3"/><Relationship Id="rId7" Type="http://schemas.openxmlformats.org/officeDocument/2006/relationships/image" Target="../media/image21.png"/><Relationship Id="rId2" Type="http://schemas.microsoft.com/office/2007/relationships/media" Target="../media/media16.mp3"/><Relationship Id="rId1" Type="http://schemas.openxmlformats.org/officeDocument/2006/relationships/tags" Target="../tags/tag12.xml"/><Relationship Id="rId6" Type="http://schemas.openxmlformats.org/officeDocument/2006/relationships/image" Target="../media/image20.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7.mp3"/><Relationship Id="rId7" Type="http://schemas.openxmlformats.org/officeDocument/2006/relationships/image" Target="../media/image23.png"/><Relationship Id="rId2" Type="http://schemas.microsoft.com/office/2007/relationships/media" Target="../media/media17.mp3"/><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8.mp3"/><Relationship Id="rId7" Type="http://schemas.openxmlformats.org/officeDocument/2006/relationships/image" Target="../media/image25.png"/><Relationship Id="rId2" Type="http://schemas.microsoft.com/office/2007/relationships/media" Target="../media/media18.mp3"/><Relationship Id="rId1" Type="http://schemas.openxmlformats.org/officeDocument/2006/relationships/tags" Target="../tags/tag14.xml"/><Relationship Id="rId6" Type="http://schemas.openxmlformats.org/officeDocument/2006/relationships/image" Target="../media/image24.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9.mp3"/><Relationship Id="rId7" Type="http://schemas.openxmlformats.org/officeDocument/2006/relationships/image" Target="../media/image27.png"/><Relationship Id="rId2" Type="http://schemas.microsoft.com/office/2007/relationships/media" Target="../media/media19.mp3"/><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0.mp3"/><Relationship Id="rId7" Type="http://schemas.openxmlformats.org/officeDocument/2006/relationships/image" Target="../media/image29.png"/><Relationship Id="rId2" Type="http://schemas.microsoft.com/office/2007/relationships/media" Target="../media/media20.mp3"/><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media21.mp3"/><Relationship Id="rId7" Type="http://schemas.openxmlformats.org/officeDocument/2006/relationships/image" Target="../media/image2.png"/><Relationship Id="rId2" Type="http://schemas.microsoft.com/office/2007/relationships/media" Target="../media/media21.mp3"/><Relationship Id="rId1" Type="http://schemas.openxmlformats.org/officeDocument/2006/relationships/tags" Target="../tags/tag17.xml"/><Relationship Id="rId6" Type="http://schemas.openxmlformats.org/officeDocument/2006/relationships/image" Target="../media/image30.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audio" Target="../media/media22.mp3"/><Relationship Id="rId7" Type="http://schemas.openxmlformats.org/officeDocument/2006/relationships/image" Target="../media/image2.png"/><Relationship Id="rId2" Type="http://schemas.microsoft.com/office/2007/relationships/media" Target="../media/media22.mp3"/><Relationship Id="rId1" Type="http://schemas.openxmlformats.org/officeDocument/2006/relationships/tags" Target="../tags/tag18.xml"/><Relationship Id="rId6" Type="http://schemas.openxmlformats.org/officeDocument/2006/relationships/image" Target="../media/image31.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audio" Target="../media/media23.mp3"/><Relationship Id="rId7" Type="http://schemas.openxmlformats.org/officeDocument/2006/relationships/image" Target="../media/image2.png"/><Relationship Id="rId2" Type="http://schemas.microsoft.com/office/2007/relationships/media" Target="../media/media23.mp3"/><Relationship Id="rId1" Type="http://schemas.openxmlformats.org/officeDocument/2006/relationships/tags" Target="../tags/tag19.xml"/><Relationship Id="rId6" Type="http://schemas.openxmlformats.org/officeDocument/2006/relationships/image" Target="../media/image32.png"/><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audio" Target="../media/media24.mp3"/><Relationship Id="rId7" Type="http://schemas.openxmlformats.org/officeDocument/2006/relationships/image" Target="../media/image2.png"/><Relationship Id="rId2" Type="http://schemas.microsoft.com/office/2007/relationships/media" Target="../media/media24.mp3"/><Relationship Id="rId1" Type="http://schemas.openxmlformats.org/officeDocument/2006/relationships/tags" Target="../tags/tag20.xml"/><Relationship Id="rId6" Type="http://schemas.openxmlformats.org/officeDocument/2006/relationships/image" Target="../media/image33.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media25.mp3"/><Relationship Id="rId7" Type="http://schemas.openxmlformats.org/officeDocument/2006/relationships/image" Target="../media/image2.png"/><Relationship Id="rId2" Type="http://schemas.microsoft.com/office/2007/relationships/media" Target="../media/media25.mp3"/><Relationship Id="rId1" Type="http://schemas.openxmlformats.org/officeDocument/2006/relationships/tags" Target="../tags/tag21.xml"/><Relationship Id="rId6" Type="http://schemas.openxmlformats.org/officeDocument/2006/relationships/image" Target="../media/image34.pn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media26.mp3"/><Relationship Id="rId7" Type="http://schemas.openxmlformats.org/officeDocument/2006/relationships/image" Target="../media/image2.png"/><Relationship Id="rId2" Type="http://schemas.microsoft.com/office/2007/relationships/media" Target="../media/media26.mp3"/><Relationship Id="rId1" Type="http://schemas.openxmlformats.org/officeDocument/2006/relationships/tags" Target="../tags/tag22.xml"/><Relationship Id="rId6" Type="http://schemas.openxmlformats.org/officeDocument/2006/relationships/image" Target="../media/image35.png"/><Relationship Id="rId5" Type="http://schemas.openxmlformats.org/officeDocument/2006/relationships/notesSlide" Target="../notesSlides/notesSlide26.xml"/><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p3"/><Relationship Id="rId1" Type="http://schemas.microsoft.com/office/2007/relationships/media" Target="../media/media27.mp3"/><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audio" Target="../media/media28.mp3"/><Relationship Id="rId2" Type="http://schemas.microsoft.com/office/2007/relationships/media" Target="../media/media28.mp3"/><Relationship Id="rId1" Type="http://schemas.openxmlformats.org/officeDocument/2006/relationships/tags" Target="../tags/tag23.xml"/><Relationship Id="rId6" Type="http://schemas.openxmlformats.org/officeDocument/2006/relationships/image" Target="../media/image2.pn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www.ibm.com/systems/safr" TargetMode="External"/><Relationship Id="rId3" Type="http://schemas.microsoft.com/office/2007/relationships/media" Target="../media/media29.mp3"/><Relationship Id="rId7" Type="http://schemas.openxmlformats.org/officeDocument/2006/relationships/hyperlink" Target="http://safr.ibm.com/help/index.jsp" TargetMode="Externa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29.xml"/><Relationship Id="rId11" Type="http://schemas.openxmlformats.org/officeDocument/2006/relationships/image" Target="../media/image2.png"/><Relationship Id="rId5" Type="http://schemas.openxmlformats.org/officeDocument/2006/relationships/slideLayout" Target="../slideLayouts/slideLayout7.xml"/><Relationship Id="rId10" Type="http://schemas.openxmlformats.org/officeDocument/2006/relationships/image" Target="../media/image36.jpeg"/><Relationship Id="rId4" Type="http://schemas.openxmlformats.org/officeDocument/2006/relationships/audio" Target="../media/media29.mp3"/><Relationship Id="rId9" Type="http://schemas.openxmlformats.org/officeDocument/2006/relationships/hyperlink" Target="http://www.redbooks.ibm.com/abstracts/redp4599.html?Ope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audio" Target="../media/media30.mp3"/><Relationship Id="rId7" Type="http://schemas.openxmlformats.org/officeDocument/2006/relationships/image" Target="../media/image2.png"/><Relationship Id="rId2" Type="http://schemas.microsoft.com/office/2007/relationships/media" Target="../media/media30.mp3"/><Relationship Id="rId1" Type="http://schemas.openxmlformats.org/officeDocument/2006/relationships/tags" Target="../tags/tag26.xml"/><Relationship Id="rId6" Type="http://schemas.openxmlformats.org/officeDocument/2006/relationships/hyperlink" Target="http://www.ibm.com/legal/copytrade.shtml" TargetMode="External"/><Relationship Id="rId5" Type="http://schemas.openxmlformats.org/officeDocument/2006/relationships/notesSlide" Target="../notesSlides/notesSlide30.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1.mp3"/><Relationship Id="rId7" Type="http://schemas.openxmlformats.org/officeDocument/2006/relationships/image" Target="../media/image37.jpe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audio" Target="../media/media31.mp3"/></Relationships>
</file>

<file path=ppt/slides/_rels/slide4.xml.rels><?xml version="1.0" encoding="UTF-8" standalone="yes"?>
<Relationships xmlns="http://schemas.openxmlformats.org/package/2006/relationships"><Relationship Id="rId3" Type="http://schemas.openxmlformats.org/officeDocument/2006/relationships/audio" Target="../media/media4.mp3"/><Relationship Id="rId2" Type="http://schemas.microsoft.com/office/2007/relationships/media" Target="../media/media4.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5.mp3"/><Relationship Id="rId7" Type="http://schemas.openxmlformats.org/officeDocument/2006/relationships/image" Target="../media/image6.png"/><Relationship Id="rId2" Type="http://schemas.microsoft.com/office/2007/relationships/media" Target="../media/media5.mp3"/><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6.mp3"/><Relationship Id="rId7" Type="http://schemas.openxmlformats.org/officeDocument/2006/relationships/image" Target="../media/image9.png"/><Relationship Id="rId2" Type="http://schemas.microsoft.com/office/2007/relationships/media" Target="../media/media6.mp3"/><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7.mp3"/><Relationship Id="rId7" Type="http://schemas.openxmlformats.org/officeDocument/2006/relationships/image" Target="../media/image12.png"/><Relationship Id="rId2" Type="http://schemas.microsoft.com/office/2007/relationships/media" Target="../media/media7.mp3"/><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notesSlide" Target="../notesSlides/notesSlide7.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9DD252E-6384-FD43-A8B2-00BEBD1F5503}"/>
              </a:ext>
            </a:extLst>
          </p:cNvPr>
          <p:cNvSpPr>
            <a:spLocks noGrp="1" noChangeArrowheads="1"/>
          </p:cNvSpPr>
          <p:nvPr>
            <p:ph type="ctrTitle"/>
          </p:nvPr>
        </p:nvSpPr>
        <p:spPr>
          <a:xfrm>
            <a:off x="136525" y="1416050"/>
            <a:ext cx="8766175" cy="2393950"/>
          </a:xfrm>
          <a:noFill/>
        </p:spPr>
        <p:txBody>
          <a:bodyPr/>
          <a:lstStyle/>
          <a:p>
            <a:pPr eaLnBrk="1" hangingPunct="1"/>
            <a:r>
              <a:rPr lang="en-US" altLang="en-US" sz="2800" b="0" dirty="0"/>
              <a:t>: GenevaERS View Builder Training Course</a:t>
            </a:r>
            <a:br>
              <a:rPr lang="en-US" altLang="en-US" sz="2800" b="0" dirty="0"/>
            </a:br>
            <a:r>
              <a:rPr lang="en-US" altLang="en-US" sz="2800" b="0" dirty="0"/>
              <a:t>	</a:t>
            </a:r>
            <a:br>
              <a:rPr lang="en-US" altLang="en-US" sz="2800" b="0" dirty="0"/>
            </a:br>
            <a:r>
              <a:rPr lang="en-US" altLang="en-US" sz="1800" b="0" i="1" dirty="0">
                <a:solidFill>
                  <a:schemeClr val="hlink"/>
                </a:solidFill>
              </a:rPr>
              <a:t>Module 8: </a:t>
            </a:r>
            <a:br>
              <a:rPr lang="en-US" altLang="en-US" sz="1800" b="0" i="1" dirty="0">
                <a:solidFill>
                  <a:schemeClr val="hlink"/>
                </a:solidFill>
              </a:rPr>
            </a:br>
            <a:r>
              <a:rPr lang="en-US" altLang="en-US" sz="1800" b="0" i="1" dirty="0">
                <a:solidFill>
                  <a:schemeClr val="hlink"/>
                </a:solidFill>
              </a:rPr>
              <a:t>Common Errors Encountered </a:t>
            </a:r>
            <a:br>
              <a:rPr lang="en-US" altLang="en-US" sz="1800" b="0" i="1" dirty="0">
                <a:solidFill>
                  <a:schemeClr val="hlink"/>
                </a:solidFill>
              </a:rPr>
            </a:br>
            <a:r>
              <a:rPr lang="en-US" altLang="en-US" sz="1800" b="0" i="1" dirty="0">
                <a:solidFill>
                  <a:schemeClr val="hlink"/>
                </a:solidFill>
              </a:rPr>
              <a:t>When Running the Performance Engine </a:t>
            </a:r>
            <a:br>
              <a:rPr lang="en-GB" altLang="en-US" sz="1800" b="0" i="1" dirty="0">
                <a:solidFill>
                  <a:schemeClr val="hlink"/>
                </a:solidFill>
              </a:rPr>
            </a:br>
            <a:endParaRPr lang="en-US" altLang="en-US" sz="1800" b="0" i="1" dirty="0">
              <a:solidFill>
                <a:schemeClr val="hlink"/>
              </a:solidFill>
            </a:endParaRPr>
          </a:p>
        </p:txBody>
      </p:sp>
      <p:pic>
        <p:nvPicPr>
          <p:cNvPr id="2" name="Online Media 1" descr="Mod8slide1 Shortened.m4a">
            <a:hlinkClick r:id="" action="ppaction://media"/>
            <a:extLst>
              <a:ext uri="{FF2B5EF4-FFF2-40B4-BE49-F238E27FC236}">
                <a16:creationId xmlns:a16="http://schemas.microsoft.com/office/drawing/2014/main" id="{CA82C9E8-C062-1C4A-90C8-AC18472045A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828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DE2A3F42-2EA6-5045-BCE8-D76EAB8E42E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E632B68-53E8-8046-A5C0-F45E9A5A71D0}" type="slidenum">
              <a:rPr lang="en-AU" altLang="en-US" sz="1400"/>
              <a:pPr/>
              <a:t>10</a:t>
            </a:fld>
            <a:endParaRPr lang="en-AU" altLang="en-US" sz="1400"/>
          </a:p>
        </p:txBody>
      </p:sp>
      <p:sp>
        <p:nvSpPr>
          <p:cNvPr id="12291" name="Rectangle 2">
            <a:extLst>
              <a:ext uri="{FF2B5EF4-FFF2-40B4-BE49-F238E27FC236}">
                <a16:creationId xmlns:a16="http://schemas.microsoft.com/office/drawing/2014/main" id="{5513B0A8-9B45-BB4D-9346-2CA1A2E654F3}"/>
              </a:ext>
            </a:extLst>
          </p:cNvPr>
          <p:cNvSpPr>
            <a:spLocks noGrp="1" noChangeArrowheads="1"/>
          </p:cNvSpPr>
          <p:nvPr>
            <p:ph type="title"/>
          </p:nvPr>
        </p:nvSpPr>
        <p:spPr>
          <a:xfrm>
            <a:off x="228600" y="0"/>
            <a:ext cx="7162800" cy="498475"/>
          </a:xfrm>
          <a:noFill/>
          <a:ln/>
        </p:spPr>
        <p:txBody>
          <a:bodyPr anchor="b"/>
          <a:lstStyle/>
          <a:p>
            <a:r>
              <a:rPr altLang="en-US"/>
              <a:t>REFERENCE Phase Data Flow</a:t>
            </a:r>
          </a:p>
        </p:txBody>
      </p:sp>
      <p:sp>
        <p:nvSpPr>
          <p:cNvPr id="1878019" name="Rectangle 3">
            <a:extLst>
              <a:ext uri="{FF2B5EF4-FFF2-40B4-BE49-F238E27FC236}">
                <a16:creationId xmlns:a16="http://schemas.microsoft.com/office/drawing/2014/main" id="{78F7F5F3-7702-354F-825B-60C585E8C6B7}"/>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dirty="0">
              <a:latin typeface="Arial" charset="0"/>
            </a:endParaRPr>
          </a:p>
        </p:txBody>
      </p:sp>
      <p:sp>
        <p:nvSpPr>
          <p:cNvPr id="1878020" name="Rectangle 4">
            <a:extLst>
              <a:ext uri="{FF2B5EF4-FFF2-40B4-BE49-F238E27FC236}">
                <a16:creationId xmlns:a16="http://schemas.microsoft.com/office/drawing/2014/main" id="{9BA566BD-1AFD-F646-960D-CADCFD9F89B7}"/>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dirty="0">
                <a:solidFill>
                  <a:schemeClr val="tx1"/>
                </a:solidFill>
                <a:latin typeface="Arial" charset="0"/>
              </a:rPr>
              <a:t>GVBMR95</a:t>
            </a:r>
          </a:p>
        </p:txBody>
      </p:sp>
      <p:sp>
        <p:nvSpPr>
          <p:cNvPr id="1878021" name="AutoShape 5">
            <a:extLst>
              <a:ext uri="{FF2B5EF4-FFF2-40B4-BE49-F238E27FC236}">
                <a16:creationId xmlns:a16="http://schemas.microsoft.com/office/drawing/2014/main" id="{DF2C416D-044F-5849-8E86-3452ADECE301}"/>
              </a:ext>
            </a:extLst>
          </p:cNvPr>
          <p:cNvSpPr>
            <a:spLocks noChangeArrowheads="1"/>
          </p:cNvSpPr>
          <p:nvPr/>
        </p:nvSpPr>
        <p:spPr bwMode="auto">
          <a:xfrm>
            <a:off x="54102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dirty="0">
                <a:solidFill>
                  <a:schemeClr val="tx1"/>
                </a:solidFill>
                <a:latin typeface="Arial" charset="0"/>
              </a:rPr>
              <a:t>MR95RPT</a:t>
            </a:r>
          </a:p>
        </p:txBody>
      </p:sp>
      <p:sp>
        <p:nvSpPr>
          <p:cNvPr id="12295" name="AutoShape 6">
            <a:extLst>
              <a:ext uri="{FF2B5EF4-FFF2-40B4-BE49-F238E27FC236}">
                <a16:creationId xmlns:a16="http://schemas.microsoft.com/office/drawing/2014/main" id="{1B321803-2001-FD40-BD15-3108127641B1}"/>
              </a:ext>
            </a:extLst>
          </p:cNvPr>
          <p:cNvSpPr>
            <a:spLocks noChangeArrowheads="1"/>
          </p:cNvSpPr>
          <p:nvPr/>
        </p:nvSpPr>
        <p:spPr bwMode="auto">
          <a:xfrm>
            <a:off x="23622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REH</a:t>
            </a:r>
          </a:p>
        </p:txBody>
      </p:sp>
      <p:sp>
        <p:nvSpPr>
          <p:cNvPr id="12296" name="AutoShape 7">
            <a:extLst>
              <a:ext uri="{FF2B5EF4-FFF2-40B4-BE49-F238E27FC236}">
                <a16:creationId xmlns:a16="http://schemas.microsoft.com/office/drawing/2014/main" id="{1FA70100-E38C-DC48-8AEA-AD4BDB957F92}"/>
              </a:ext>
            </a:extLst>
          </p:cNvPr>
          <p:cNvSpPr>
            <a:spLocks noChangeArrowheads="1"/>
          </p:cNvSpPr>
          <p:nvPr/>
        </p:nvSpPr>
        <p:spPr bwMode="auto">
          <a:xfrm>
            <a:off x="41148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MR77</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sp>
        <p:nvSpPr>
          <p:cNvPr id="12297" name="AutoShape 8">
            <a:extLst>
              <a:ext uri="{FF2B5EF4-FFF2-40B4-BE49-F238E27FC236}">
                <a16:creationId xmlns:a16="http://schemas.microsoft.com/office/drawing/2014/main" id="{DEA46E04-DC7F-2F47-AC0B-84F5372AECF1}"/>
              </a:ext>
            </a:extLst>
          </p:cNvPr>
          <p:cNvSpPr>
            <a:spLocks noChangeArrowheads="1"/>
          </p:cNvSpPr>
          <p:nvPr/>
        </p:nvSpPr>
        <p:spPr bwMode="auto">
          <a:xfrm>
            <a:off x="28956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MR76</a:t>
            </a:r>
          </a:p>
          <a:p>
            <a:pPr algn="ctr" eaLnBrk="1" hangingPunct="1">
              <a:lnSpc>
                <a:spcPct val="100000"/>
              </a:lnSpc>
              <a:buClr>
                <a:schemeClr val="accent2"/>
              </a:buClr>
              <a:buFont typeface="Wingdings" pitchFamily="2" charset="2"/>
              <a:buNone/>
            </a:pPr>
            <a:r>
              <a:rPr lang="en-US" altLang="en-US" sz="1400">
                <a:solidFill>
                  <a:schemeClr val="tx1"/>
                </a:solidFill>
              </a:rPr>
              <a:t>JLT</a:t>
            </a:r>
          </a:p>
        </p:txBody>
      </p:sp>
      <p:sp>
        <p:nvSpPr>
          <p:cNvPr id="12298" name="AutoShape 9">
            <a:extLst>
              <a:ext uri="{FF2B5EF4-FFF2-40B4-BE49-F238E27FC236}">
                <a16:creationId xmlns:a16="http://schemas.microsoft.com/office/drawing/2014/main" id="{19095EBF-E82F-774D-8790-BE1C3FA067C1}"/>
              </a:ext>
            </a:extLst>
          </p:cNvPr>
          <p:cNvSpPr>
            <a:spLocks noChangeArrowheads="1"/>
          </p:cNvSpPr>
          <p:nvPr/>
        </p:nvSpPr>
        <p:spPr bwMode="auto">
          <a:xfrm>
            <a:off x="5715000" y="685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2299" name="AutoShape 10">
            <a:extLst>
              <a:ext uri="{FF2B5EF4-FFF2-40B4-BE49-F238E27FC236}">
                <a16:creationId xmlns:a16="http://schemas.microsoft.com/office/drawing/2014/main" id="{227F8AB7-DAB5-254D-832E-2A4CEA1F897E}"/>
              </a:ext>
            </a:extLst>
          </p:cNvPr>
          <p:cNvSpPr>
            <a:spLocks noChangeArrowheads="1"/>
          </p:cNvSpPr>
          <p:nvPr/>
        </p:nvSpPr>
        <p:spPr bwMode="auto">
          <a:xfrm>
            <a:off x="5562600" y="838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2300" name="AutoShape 11">
            <a:extLst>
              <a:ext uri="{FF2B5EF4-FFF2-40B4-BE49-F238E27FC236}">
                <a16:creationId xmlns:a16="http://schemas.microsoft.com/office/drawing/2014/main" id="{577387A4-CF6E-0042-A6CF-7898CE1B7A6C}"/>
              </a:ext>
            </a:extLst>
          </p:cNvPr>
          <p:cNvSpPr>
            <a:spLocks noChangeArrowheads="1"/>
          </p:cNvSpPr>
          <p:nvPr/>
        </p:nvSpPr>
        <p:spPr bwMode="auto">
          <a:xfrm>
            <a:off x="5410200" y="99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Reference</a:t>
            </a:r>
          </a:p>
          <a:p>
            <a:pPr algn="ctr" eaLnBrk="1" hangingPunct="1">
              <a:lnSpc>
                <a:spcPct val="100000"/>
              </a:lnSpc>
              <a:buClr>
                <a:schemeClr val="accent2"/>
              </a:buClr>
              <a:buFont typeface="Wingdings" pitchFamily="2" charset="2"/>
              <a:buNone/>
            </a:pPr>
            <a:r>
              <a:rPr lang="en-US" altLang="en-US" sz="1400">
                <a:solidFill>
                  <a:schemeClr val="tx1"/>
                </a:solidFill>
              </a:rPr>
              <a:t>Data</a:t>
            </a:r>
          </a:p>
        </p:txBody>
      </p:sp>
      <p:sp>
        <p:nvSpPr>
          <p:cNvPr id="1878028" name="Line 12">
            <a:extLst>
              <a:ext uri="{FF2B5EF4-FFF2-40B4-BE49-F238E27FC236}">
                <a16:creationId xmlns:a16="http://schemas.microsoft.com/office/drawing/2014/main" id="{DB9E53C0-1A78-8F40-8ADA-180A88CEC28A}"/>
              </a:ext>
            </a:extLst>
          </p:cNvPr>
          <p:cNvSpPr>
            <a:spLocks noChangeShapeType="1"/>
          </p:cNvSpPr>
          <p:nvPr/>
        </p:nvSpPr>
        <p:spPr bwMode="auto">
          <a:xfrm>
            <a:off x="45720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878029" name="Line 13">
            <a:extLst>
              <a:ext uri="{FF2B5EF4-FFF2-40B4-BE49-F238E27FC236}">
                <a16:creationId xmlns:a16="http://schemas.microsoft.com/office/drawing/2014/main" id="{F076636E-5738-104A-A75B-1DA39EFEA0DA}"/>
              </a:ext>
            </a:extLst>
          </p:cNvPr>
          <p:cNvSpPr>
            <a:spLocks noChangeShapeType="1"/>
          </p:cNvSpPr>
          <p:nvPr/>
        </p:nvSpPr>
        <p:spPr bwMode="auto">
          <a:xfrm>
            <a:off x="3352800" y="2514600"/>
            <a:ext cx="25146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878030" name="Line 14">
            <a:extLst>
              <a:ext uri="{FF2B5EF4-FFF2-40B4-BE49-F238E27FC236}">
                <a16:creationId xmlns:a16="http://schemas.microsoft.com/office/drawing/2014/main" id="{E0B3A538-AAFB-E546-8E8B-4B4D36F64D7B}"/>
              </a:ext>
            </a:extLst>
          </p:cNvPr>
          <p:cNvSpPr>
            <a:spLocks noChangeShapeType="1"/>
          </p:cNvSpPr>
          <p:nvPr/>
        </p:nvSpPr>
        <p:spPr bwMode="auto">
          <a:xfrm>
            <a:off x="33528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878031" name="Line 15">
            <a:extLst>
              <a:ext uri="{FF2B5EF4-FFF2-40B4-BE49-F238E27FC236}">
                <a16:creationId xmlns:a16="http://schemas.microsoft.com/office/drawing/2014/main" id="{6408D131-2417-254F-A7C9-9DE2EA18D8E4}"/>
              </a:ext>
            </a:extLst>
          </p:cNvPr>
          <p:cNvSpPr>
            <a:spLocks noChangeShapeType="1"/>
          </p:cNvSpPr>
          <p:nvPr/>
        </p:nvSpPr>
        <p:spPr bwMode="auto">
          <a:xfrm>
            <a:off x="45720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878032" name="Line 16">
            <a:extLst>
              <a:ext uri="{FF2B5EF4-FFF2-40B4-BE49-F238E27FC236}">
                <a16:creationId xmlns:a16="http://schemas.microsoft.com/office/drawing/2014/main" id="{5BD3669E-E8AE-4D4D-8FBB-A1B0C4C35866}"/>
              </a:ext>
            </a:extLst>
          </p:cNvPr>
          <p:cNvSpPr>
            <a:spLocks noChangeShapeType="1"/>
          </p:cNvSpPr>
          <p:nvPr/>
        </p:nvSpPr>
        <p:spPr bwMode="auto">
          <a:xfrm>
            <a:off x="5867400" y="2209800"/>
            <a:ext cx="0" cy="3048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2306" name="AutoShape 17">
            <a:extLst>
              <a:ext uri="{FF2B5EF4-FFF2-40B4-BE49-F238E27FC236}">
                <a16:creationId xmlns:a16="http://schemas.microsoft.com/office/drawing/2014/main" id="{3FEA6478-D3FA-B146-AC18-6DF3153F3ADA}"/>
              </a:ext>
            </a:extLst>
          </p:cNvPr>
          <p:cNvSpPr>
            <a:spLocks noChangeArrowheads="1"/>
          </p:cNvSpPr>
          <p:nvPr/>
        </p:nvSpPr>
        <p:spPr bwMode="auto">
          <a:xfrm>
            <a:off x="4038600" y="472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2307" name="AutoShape 18">
            <a:extLst>
              <a:ext uri="{FF2B5EF4-FFF2-40B4-BE49-F238E27FC236}">
                <a16:creationId xmlns:a16="http://schemas.microsoft.com/office/drawing/2014/main" id="{E4E628E9-4D20-AD4E-B45E-B28D5CDBEC22}"/>
              </a:ext>
            </a:extLst>
          </p:cNvPr>
          <p:cNvSpPr>
            <a:spLocks noChangeArrowheads="1"/>
          </p:cNvSpPr>
          <p:nvPr/>
        </p:nvSpPr>
        <p:spPr bwMode="auto">
          <a:xfrm>
            <a:off x="38862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400">
              <a:solidFill>
                <a:schemeClr val="tx1"/>
              </a:solidFill>
            </a:endParaRPr>
          </a:p>
        </p:txBody>
      </p:sp>
      <p:sp>
        <p:nvSpPr>
          <p:cNvPr id="12308" name="AutoShape 19">
            <a:extLst>
              <a:ext uri="{FF2B5EF4-FFF2-40B4-BE49-F238E27FC236}">
                <a16:creationId xmlns:a16="http://schemas.microsoft.com/office/drawing/2014/main" id="{47E5B7FC-6FB3-DC44-B675-36EA56C52E1B}"/>
              </a:ext>
            </a:extLst>
          </p:cNvPr>
          <p:cNvSpPr>
            <a:spLocks noChangeArrowheads="1"/>
          </p:cNvSpPr>
          <p:nvPr/>
        </p:nvSpPr>
        <p:spPr bwMode="auto">
          <a:xfrm>
            <a:off x="3733800" y="50292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RED</a:t>
            </a:r>
          </a:p>
        </p:txBody>
      </p:sp>
      <p:sp>
        <p:nvSpPr>
          <p:cNvPr id="1878036" name="Line 20">
            <a:extLst>
              <a:ext uri="{FF2B5EF4-FFF2-40B4-BE49-F238E27FC236}">
                <a16:creationId xmlns:a16="http://schemas.microsoft.com/office/drawing/2014/main" id="{D4F0215F-BD15-9743-B175-5C8B08F09AAC}"/>
              </a:ext>
            </a:extLst>
          </p:cNvPr>
          <p:cNvSpPr>
            <a:spLocks noChangeShapeType="1"/>
          </p:cNvSpPr>
          <p:nvPr/>
        </p:nvSpPr>
        <p:spPr bwMode="auto">
          <a:xfrm>
            <a:off x="4572000" y="4038600"/>
            <a:ext cx="0" cy="6096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878037" name="Line 21">
            <a:extLst>
              <a:ext uri="{FF2B5EF4-FFF2-40B4-BE49-F238E27FC236}">
                <a16:creationId xmlns:a16="http://schemas.microsoft.com/office/drawing/2014/main" id="{5422134A-F02F-C84B-94AF-C011B26DC204}"/>
              </a:ext>
            </a:extLst>
          </p:cNvPr>
          <p:cNvSpPr>
            <a:spLocks noChangeShapeType="1"/>
          </p:cNvSpPr>
          <p:nvPr/>
        </p:nvSpPr>
        <p:spPr bwMode="auto">
          <a:xfrm>
            <a:off x="2819400" y="4343400"/>
            <a:ext cx="33528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878038" name="Line 22">
            <a:extLst>
              <a:ext uri="{FF2B5EF4-FFF2-40B4-BE49-F238E27FC236}">
                <a16:creationId xmlns:a16="http://schemas.microsoft.com/office/drawing/2014/main" id="{ECC89C8A-27D5-6140-8BDD-38AE052B356B}"/>
              </a:ext>
            </a:extLst>
          </p:cNvPr>
          <p:cNvSpPr>
            <a:spLocks noChangeShapeType="1"/>
          </p:cNvSpPr>
          <p:nvPr/>
        </p:nvSpPr>
        <p:spPr bwMode="auto">
          <a:xfrm>
            <a:off x="28194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878039" name="Line 23">
            <a:extLst>
              <a:ext uri="{FF2B5EF4-FFF2-40B4-BE49-F238E27FC236}">
                <a16:creationId xmlns:a16="http://schemas.microsoft.com/office/drawing/2014/main" id="{657BDFA8-A1E9-AC4D-A292-9DF58F69F1F3}"/>
              </a:ext>
            </a:extLst>
          </p:cNvPr>
          <p:cNvSpPr>
            <a:spLocks noChangeShapeType="1"/>
          </p:cNvSpPr>
          <p:nvPr/>
        </p:nvSpPr>
        <p:spPr bwMode="auto">
          <a:xfrm>
            <a:off x="6172200" y="43434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pic>
        <p:nvPicPr>
          <p:cNvPr id="2" name="Online Media 1" descr="Mod8slide10.mp3">
            <a:hlinkClick r:id="" action="ppaction://media"/>
            <a:extLst>
              <a:ext uri="{FF2B5EF4-FFF2-40B4-BE49-F238E27FC236}">
                <a16:creationId xmlns:a16="http://schemas.microsoft.com/office/drawing/2014/main" id="{72A7D07A-53D0-734C-8EF1-73E0B787EB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33600" y="3022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
            <a:extLst>
              <a:ext uri="{FF2B5EF4-FFF2-40B4-BE49-F238E27FC236}">
                <a16:creationId xmlns:a16="http://schemas.microsoft.com/office/drawing/2014/main" id="{E04BC1EC-B2AC-B548-93A4-AE948AE0523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07C8C41B-A9A3-604E-BF99-AA0096311030}" type="slidenum">
              <a:rPr lang="en-AU" altLang="en-US" sz="1400"/>
              <a:pPr/>
              <a:t>11</a:t>
            </a:fld>
            <a:endParaRPr lang="en-AU" altLang="en-US" sz="1400"/>
          </a:p>
        </p:txBody>
      </p:sp>
      <p:sp>
        <p:nvSpPr>
          <p:cNvPr id="13315" name="Rectangle 2">
            <a:extLst>
              <a:ext uri="{FF2B5EF4-FFF2-40B4-BE49-F238E27FC236}">
                <a16:creationId xmlns:a16="http://schemas.microsoft.com/office/drawing/2014/main" id="{528541B4-7B6E-0046-961A-F76B7B759A70}"/>
              </a:ext>
            </a:extLst>
          </p:cNvPr>
          <p:cNvSpPr>
            <a:spLocks noGrp="1" noChangeArrowheads="1"/>
          </p:cNvSpPr>
          <p:nvPr>
            <p:ph type="title" idx="4294967295"/>
          </p:nvPr>
        </p:nvSpPr>
        <p:spPr>
          <a:noFill/>
        </p:spPr>
        <p:txBody>
          <a:bodyPr/>
          <a:lstStyle/>
          <a:p>
            <a:pPr eaLnBrk="1" hangingPunct="1"/>
            <a:r>
              <a:rPr lang="en-US" altLang="en-US"/>
              <a:t>View With Lookup Fields</a:t>
            </a:r>
          </a:p>
        </p:txBody>
      </p:sp>
      <p:pic>
        <p:nvPicPr>
          <p:cNvPr id="13316" name="Picture 3">
            <a:extLst>
              <a:ext uri="{FF2B5EF4-FFF2-40B4-BE49-F238E27FC236}">
                <a16:creationId xmlns:a16="http://schemas.microsoft.com/office/drawing/2014/main" id="{7F0C2C38-3918-AD40-BFB2-53E3DF7BC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685800"/>
            <a:ext cx="7058025" cy="52578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7" name="Rectangle 4">
            <a:extLst>
              <a:ext uri="{FF2B5EF4-FFF2-40B4-BE49-F238E27FC236}">
                <a16:creationId xmlns:a16="http://schemas.microsoft.com/office/drawing/2014/main" id="{3D6482AB-AFDA-3F4A-8E29-1252EA48DBF0}"/>
              </a:ext>
            </a:extLst>
          </p:cNvPr>
          <p:cNvSpPr>
            <a:spLocks noChangeArrowheads="1"/>
          </p:cNvSpPr>
          <p:nvPr/>
        </p:nvSpPr>
        <p:spPr bwMode="auto">
          <a:xfrm flipV="1">
            <a:off x="228600" y="5638800"/>
            <a:ext cx="1752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18" name="Rectangle 5">
            <a:extLst>
              <a:ext uri="{FF2B5EF4-FFF2-40B4-BE49-F238E27FC236}">
                <a16:creationId xmlns:a16="http://schemas.microsoft.com/office/drawing/2014/main" id="{DE41F953-E20F-0F4A-B647-3679EBAE2FB4}"/>
              </a:ext>
            </a:extLst>
          </p:cNvPr>
          <p:cNvSpPr>
            <a:spLocks noChangeArrowheads="1"/>
          </p:cNvSpPr>
          <p:nvPr/>
        </p:nvSpPr>
        <p:spPr bwMode="auto">
          <a:xfrm flipV="1">
            <a:off x="2895600" y="5638800"/>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19" name="Rectangle 6">
            <a:extLst>
              <a:ext uri="{FF2B5EF4-FFF2-40B4-BE49-F238E27FC236}">
                <a16:creationId xmlns:a16="http://schemas.microsoft.com/office/drawing/2014/main" id="{2486712B-47CB-414C-B0C6-5D4EB275FC08}"/>
              </a:ext>
            </a:extLst>
          </p:cNvPr>
          <p:cNvSpPr>
            <a:spLocks noChangeArrowheads="1"/>
          </p:cNvSpPr>
          <p:nvPr/>
        </p:nvSpPr>
        <p:spPr bwMode="auto">
          <a:xfrm flipV="1">
            <a:off x="3886200" y="5638800"/>
            <a:ext cx="1676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3320" name="Line 7">
            <a:extLst>
              <a:ext uri="{FF2B5EF4-FFF2-40B4-BE49-F238E27FC236}">
                <a16:creationId xmlns:a16="http://schemas.microsoft.com/office/drawing/2014/main" id="{C2FB7286-D805-DD4F-9949-75842AD20A25}"/>
              </a:ext>
            </a:extLst>
          </p:cNvPr>
          <p:cNvSpPr>
            <a:spLocks noChangeShapeType="1"/>
          </p:cNvSpPr>
          <p:nvPr/>
        </p:nvSpPr>
        <p:spPr bwMode="auto">
          <a:xfrm flipV="1">
            <a:off x="1066800" y="5867400"/>
            <a:ext cx="381000" cy="22860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3321" name="Rectangle 8">
            <a:extLst>
              <a:ext uri="{FF2B5EF4-FFF2-40B4-BE49-F238E27FC236}">
                <a16:creationId xmlns:a16="http://schemas.microsoft.com/office/drawing/2014/main" id="{F2EC1EF0-D44D-5945-8602-6514B431619B}"/>
              </a:ext>
            </a:extLst>
          </p:cNvPr>
          <p:cNvSpPr>
            <a:spLocks noChangeArrowheads="1"/>
          </p:cNvSpPr>
          <p:nvPr/>
        </p:nvSpPr>
        <p:spPr bwMode="auto">
          <a:xfrm>
            <a:off x="228600" y="6096000"/>
            <a:ext cx="1676400" cy="61595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View Source:</a:t>
            </a:r>
          </a:p>
          <a:p>
            <a:pPr eaLnBrk="1" hangingPunct="1"/>
            <a:r>
              <a:rPr lang="en-US" altLang="en-US" sz="1800">
                <a:solidFill>
                  <a:srgbClr val="3366FF"/>
                </a:solidFill>
              </a:rPr>
              <a:t>ORDER_001</a:t>
            </a:r>
          </a:p>
        </p:txBody>
      </p:sp>
      <p:sp>
        <p:nvSpPr>
          <p:cNvPr id="13322" name="Rectangle 9">
            <a:extLst>
              <a:ext uri="{FF2B5EF4-FFF2-40B4-BE49-F238E27FC236}">
                <a16:creationId xmlns:a16="http://schemas.microsoft.com/office/drawing/2014/main" id="{86B91E7E-032E-AB4F-8669-854EEBF4F369}"/>
              </a:ext>
            </a:extLst>
          </p:cNvPr>
          <p:cNvSpPr>
            <a:spLocks noChangeArrowheads="1"/>
          </p:cNvSpPr>
          <p:nvPr/>
        </p:nvSpPr>
        <p:spPr bwMode="auto">
          <a:xfrm>
            <a:off x="2133600" y="6096000"/>
            <a:ext cx="1905000" cy="61595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Lookup Field:</a:t>
            </a:r>
          </a:p>
          <a:p>
            <a:pPr eaLnBrk="1" hangingPunct="1"/>
            <a:r>
              <a:rPr lang="en-US" altLang="en-US" sz="1800">
                <a:solidFill>
                  <a:srgbClr val="3366FF"/>
                </a:solidFill>
              </a:rPr>
              <a:t>CUSTOMER_ID</a:t>
            </a:r>
          </a:p>
        </p:txBody>
      </p:sp>
      <p:sp>
        <p:nvSpPr>
          <p:cNvPr id="13323" name="Rectangle 10">
            <a:extLst>
              <a:ext uri="{FF2B5EF4-FFF2-40B4-BE49-F238E27FC236}">
                <a16:creationId xmlns:a16="http://schemas.microsoft.com/office/drawing/2014/main" id="{074897A1-F46F-F544-B695-B822B336C78A}"/>
              </a:ext>
            </a:extLst>
          </p:cNvPr>
          <p:cNvSpPr>
            <a:spLocks noChangeArrowheads="1"/>
          </p:cNvSpPr>
          <p:nvPr/>
        </p:nvSpPr>
        <p:spPr bwMode="auto">
          <a:xfrm>
            <a:off x="2133600" y="4495800"/>
            <a:ext cx="3124200" cy="615950"/>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a:solidFill>
                  <a:srgbClr val="3366FF"/>
                </a:solidFill>
              </a:rPr>
              <a:t>Lookup Field:</a:t>
            </a:r>
          </a:p>
          <a:p>
            <a:pPr eaLnBrk="1" hangingPunct="1"/>
            <a:r>
              <a:rPr lang="en-US" altLang="en-US" sz="1800">
                <a:solidFill>
                  <a:srgbClr val="3366FF"/>
                </a:solidFill>
              </a:rPr>
              <a:t>NAME_ON_CREDIT_CARD</a:t>
            </a:r>
          </a:p>
        </p:txBody>
      </p:sp>
      <p:sp>
        <p:nvSpPr>
          <p:cNvPr id="13324" name="Line 11">
            <a:extLst>
              <a:ext uri="{FF2B5EF4-FFF2-40B4-BE49-F238E27FC236}">
                <a16:creationId xmlns:a16="http://schemas.microsoft.com/office/drawing/2014/main" id="{DB426BA3-7883-1B4B-A12B-87A6F0C2492C}"/>
              </a:ext>
            </a:extLst>
          </p:cNvPr>
          <p:cNvSpPr>
            <a:spLocks noChangeShapeType="1"/>
          </p:cNvSpPr>
          <p:nvPr/>
        </p:nvSpPr>
        <p:spPr bwMode="auto">
          <a:xfrm flipV="1">
            <a:off x="3276600" y="5867400"/>
            <a:ext cx="381000" cy="22860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3325" name="Line 12">
            <a:extLst>
              <a:ext uri="{FF2B5EF4-FFF2-40B4-BE49-F238E27FC236}">
                <a16:creationId xmlns:a16="http://schemas.microsoft.com/office/drawing/2014/main" id="{D084CD01-548F-2443-B147-DCE9543C31EB}"/>
              </a:ext>
            </a:extLst>
          </p:cNvPr>
          <p:cNvSpPr>
            <a:spLocks noChangeShapeType="1"/>
          </p:cNvSpPr>
          <p:nvPr/>
        </p:nvSpPr>
        <p:spPr bwMode="auto">
          <a:xfrm>
            <a:off x="5181600" y="5105400"/>
            <a:ext cx="228600" cy="53340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2" name="Online Media 1" descr="Mod8slide11.mp3">
            <a:hlinkClick r:id="" action="ppaction://media"/>
            <a:extLst>
              <a:ext uri="{FF2B5EF4-FFF2-40B4-BE49-F238E27FC236}">
                <a16:creationId xmlns:a16="http://schemas.microsoft.com/office/drawing/2014/main" id="{852DFDF5-52FD-F249-B50A-A8970A954E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240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a:extLst>
              <a:ext uri="{FF2B5EF4-FFF2-40B4-BE49-F238E27FC236}">
                <a16:creationId xmlns:a16="http://schemas.microsoft.com/office/drawing/2014/main" id="{DE5682DC-C3C0-C84B-B95A-810B3B70A3E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2EA1188-DB41-6649-BFDE-154338CD899C}" type="slidenum">
              <a:rPr lang="en-AU" altLang="en-US" sz="1400"/>
              <a:pPr/>
              <a:t>12</a:t>
            </a:fld>
            <a:endParaRPr lang="en-AU" altLang="en-US" sz="1400"/>
          </a:p>
        </p:txBody>
      </p:sp>
      <p:sp>
        <p:nvSpPr>
          <p:cNvPr id="14339" name="Rectangle 2">
            <a:extLst>
              <a:ext uri="{FF2B5EF4-FFF2-40B4-BE49-F238E27FC236}">
                <a16:creationId xmlns:a16="http://schemas.microsoft.com/office/drawing/2014/main" id="{9A60AEC5-DCF1-D141-A150-6BC1980E0151}"/>
              </a:ext>
            </a:extLst>
          </p:cNvPr>
          <p:cNvSpPr>
            <a:spLocks noGrp="1" noChangeArrowheads="1"/>
          </p:cNvSpPr>
          <p:nvPr>
            <p:ph type="title" idx="4294967295"/>
          </p:nvPr>
        </p:nvSpPr>
        <p:spPr>
          <a:noFill/>
        </p:spPr>
        <p:txBody>
          <a:bodyPr/>
          <a:lstStyle/>
          <a:p>
            <a:pPr eaLnBrk="1" hangingPunct="1"/>
            <a:r>
              <a:rPr lang="en-US" altLang="en-US"/>
              <a:t>Lookup Field: Customer ID</a:t>
            </a:r>
          </a:p>
        </p:txBody>
      </p:sp>
      <p:pic>
        <p:nvPicPr>
          <p:cNvPr id="14340" name="Picture 4">
            <a:extLst>
              <a:ext uri="{FF2B5EF4-FFF2-40B4-BE49-F238E27FC236}">
                <a16:creationId xmlns:a16="http://schemas.microsoft.com/office/drawing/2014/main" id="{70B04291-3CD0-F043-A657-755B50F137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685800"/>
            <a:ext cx="7486650" cy="52387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1" name="Rectangle 5">
            <a:extLst>
              <a:ext uri="{FF2B5EF4-FFF2-40B4-BE49-F238E27FC236}">
                <a16:creationId xmlns:a16="http://schemas.microsoft.com/office/drawing/2014/main" id="{971B950F-C4AD-F74B-82E4-8DA56C70926B}"/>
              </a:ext>
            </a:extLst>
          </p:cNvPr>
          <p:cNvSpPr>
            <a:spLocks noChangeArrowheads="1"/>
          </p:cNvSpPr>
          <p:nvPr/>
        </p:nvSpPr>
        <p:spPr bwMode="auto">
          <a:xfrm flipV="1">
            <a:off x="1981200" y="5599113"/>
            <a:ext cx="990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4342" name="Rectangle 6">
            <a:extLst>
              <a:ext uri="{FF2B5EF4-FFF2-40B4-BE49-F238E27FC236}">
                <a16:creationId xmlns:a16="http://schemas.microsoft.com/office/drawing/2014/main" id="{86FF0479-2690-5D47-BE1B-2A909C4827E5}"/>
              </a:ext>
            </a:extLst>
          </p:cNvPr>
          <p:cNvSpPr>
            <a:spLocks noChangeArrowheads="1"/>
          </p:cNvSpPr>
          <p:nvPr/>
        </p:nvSpPr>
        <p:spPr bwMode="auto">
          <a:xfrm flipV="1">
            <a:off x="3200400" y="1581150"/>
            <a:ext cx="44958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12.mp3">
            <a:hlinkClick r:id="" action="ppaction://media"/>
            <a:extLst>
              <a:ext uri="{FF2B5EF4-FFF2-40B4-BE49-F238E27FC236}">
                <a16:creationId xmlns:a16="http://schemas.microsoft.com/office/drawing/2014/main" id="{7E594E31-F220-0D4D-A1ED-66DBAE79120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526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D472E3E8-3CA5-284D-8F74-11DF89E08C2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71AC6BAF-4573-FC41-8576-5D3A7EE3DA24}" type="slidenum">
              <a:rPr lang="en-AU" altLang="en-US" sz="1400"/>
              <a:pPr/>
              <a:t>13</a:t>
            </a:fld>
            <a:endParaRPr lang="en-AU" altLang="en-US" sz="1400"/>
          </a:p>
        </p:txBody>
      </p:sp>
      <p:sp>
        <p:nvSpPr>
          <p:cNvPr id="15363" name="Rectangle 2">
            <a:extLst>
              <a:ext uri="{FF2B5EF4-FFF2-40B4-BE49-F238E27FC236}">
                <a16:creationId xmlns:a16="http://schemas.microsoft.com/office/drawing/2014/main" id="{325702AD-1491-F04E-9AE6-D4C1F112332B}"/>
              </a:ext>
            </a:extLst>
          </p:cNvPr>
          <p:cNvSpPr>
            <a:spLocks noGrp="1" noChangeArrowheads="1"/>
          </p:cNvSpPr>
          <p:nvPr>
            <p:ph type="title" idx="4294967295"/>
          </p:nvPr>
        </p:nvSpPr>
        <p:spPr>
          <a:noFill/>
        </p:spPr>
        <p:txBody>
          <a:bodyPr/>
          <a:lstStyle/>
          <a:p>
            <a:pPr eaLnBrk="1" hangingPunct="1"/>
            <a:r>
              <a:rPr lang="en-US" altLang="en-US"/>
              <a:t>Lookup Field: Name on Credit Card</a:t>
            </a:r>
          </a:p>
        </p:txBody>
      </p:sp>
      <p:pic>
        <p:nvPicPr>
          <p:cNvPr id="15364" name="Picture 3">
            <a:extLst>
              <a:ext uri="{FF2B5EF4-FFF2-40B4-BE49-F238E27FC236}">
                <a16:creationId xmlns:a16="http://schemas.microsoft.com/office/drawing/2014/main" id="{97FEEBB8-F7F7-E249-9EF6-A5F7707248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700088"/>
            <a:ext cx="8048625" cy="54578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5" name="Rectangle 4">
            <a:extLst>
              <a:ext uri="{FF2B5EF4-FFF2-40B4-BE49-F238E27FC236}">
                <a16:creationId xmlns:a16="http://schemas.microsoft.com/office/drawing/2014/main" id="{79D9A2AF-6BAB-8543-8E3B-F33615764F92}"/>
              </a:ext>
            </a:extLst>
          </p:cNvPr>
          <p:cNvSpPr>
            <a:spLocks noChangeArrowheads="1"/>
          </p:cNvSpPr>
          <p:nvPr/>
        </p:nvSpPr>
        <p:spPr bwMode="auto">
          <a:xfrm flipV="1">
            <a:off x="3719513" y="1676400"/>
            <a:ext cx="45720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5366" name="Rectangle 5">
            <a:extLst>
              <a:ext uri="{FF2B5EF4-FFF2-40B4-BE49-F238E27FC236}">
                <a16:creationId xmlns:a16="http://schemas.microsoft.com/office/drawing/2014/main" id="{BEAEFA0A-3211-D94E-A717-83F2E43B9087}"/>
              </a:ext>
            </a:extLst>
          </p:cNvPr>
          <p:cNvSpPr>
            <a:spLocks noChangeArrowheads="1"/>
          </p:cNvSpPr>
          <p:nvPr/>
        </p:nvSpPr>
        <p:spPr bwMode="auto">
          <a:xfrm flipV="1">
            <a:off x="1981200" y="5638800"/>
            <a:ext cx="16764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13.mp3">
            <a:hlinkClick r:id="" action="ppaction://media"/>
            <a:extLst>
              <a:ext uri="{FF2B5EF4-FFF2-40B4-BE49-F238E27FC236}">
                <a16:creationId xmlns:a16="http://schemas.microsoft.com/office/drawing/2014/main" id="{12B03052-3818-6042-8FC5-7BD48D7044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668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id="{64557A94-9338-594C-A35F-8BDFE1281E8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D1F3FBA7-DE13-064C-83B3-E3F5356AB61B}" type="slidenum">
              <a:rPr lang="en-AU" altLang="en-US" sz="1400"/>
              <a:pPr/>
              <a:t>14</a:t>
            </a:fld>
            <a:endParaRPr lang="en-AU" altLang="en-US" sz="1400"/>
          </a:p>
        </p:txBody>
      </p:sp>
      <p:sp>
        <p:nvSpPr>
          <p:cNvPr id="16387" name="Rectangle 2">
            <a:extLst>
              <a:ext uri="{FF2B5EF4-FFF2-40B4-BE49-F238E27FC236}">
                <a16:creationId xmlns:a16="http://schemas.microsoft.com/office/drawing/2014/main" id="{8BFF8676-DEAE-B94B-B2E1-95AF1A4A7F29}"/>
              </a:ext>
            </a:extLst>
          </p:cNvPr>
          <p:cNvSpPr>
            <a:spLocks noGrp="1" noChangeArrowheads="1"/>
          </p:cNvSpPr>
          <p:nvPr>
            <p:ph type="title" idx="4294967295"/>
          </p:nvPr>
        </p:nvSpPr>
        <p:spPr>
          <a:noFill/>
        </p:spPr>
        <p:txBody>
          <a:bodyPr/>
          <a:lstStyle/>
          <a:p>
            <a:pPr eaLnBrk="1" hangingPunct="1"/>
            <a:r>
              <a:rPr lang="en-US" altLang="en-US"/>
              <a:t>Error for Missing Reference File</a:t>
            </a:r>
          </a:p>
        </p:txBody>
      </p:sp>
      <p:pic>
        <p:nvPicPr>
          <p:cNvPr id="16388" name="Picture 7">
            <a:extLst>
              <a:ext uri="{FF2B5EF4-FFF2-40B4-BE49-F238E27FC236}">
                <a16:creationId xmlns:a16="http://schemas.microsoft.com/office/drawing/2014/main" id="{B729B129-7482-7141-99F1-772E69DE3C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971800"/>
            <a:ext cx="81534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389" name="Rectangle 8">
            <a:extLst>
              <a:ext uri="{FF2B5EF4-FFF2-40B4-BE49-F238E27FC236}">
                <a16:creationId xmlns:a16="http://schemas.microsoft.com/office/drawing/2014/main" id="{CE4A8B90-A8F1-4F42-A659-DE44080D06FA}"/>
              </a:ext>
            </a:extLst>
          </p:cNvPr>
          <p:cNvSpPr>
            <a:spLocks noChangeArrowheads="1"/>
          </p:cNvSpPr>
          <p:nvPr/>
        </p:nvSpPr>
        <p:spPr bwMode="auto">
          <a:xfrm flipV="1">
            <a:off x="685800" y="3124200"/>
            <a:ext cx="6705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6390" name="Rectangle 2">
            <a:extLst>
              <a:ext uri="{FF2B5EF4-FFF2-40B4-BE49-F238E27FC236}">
                <a16:creationId xmlns:a16="http://schemas.microsoft.com/office/drawing/2014/main" id="{E6570ACD-2478-C149-98DB-8DD9B4C11DFC}"/>
              </a:ext>
            </a:extLst>
          </p:cNvPr>
          <p:cNvSpPr>
            <a:spLocks noChangeArrowheads="1"/>
          </p:cNvSpPr>
          <p:nvPr/>
        </p:nvSpPr>
        <p:spPr bwMode="auto">
          <a:xfrm>
            <a:off x="609600" y="2362200"/>
            <a:ext cx="781843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MR95RPT – MR95 Report</a:t>
            </a:r>
          </a:p>
        </p:txBody>
      </p:sp>
      <p:pic>
        <p:nvPicPr>
          <p:cNvPr id="3" name="Online Media 2" descr="Mod8slide14.mp3">
            <a:hlinkClick r:id="" action="ppaction://media"/>
            <a:extLst>
              <a:ext uri="{FF2B5EF4-FFF2-40B4-BE49-F238E27FC236}">
                <a16:creationId xmlns:a16="http://schemas.microsoft.com/office/drawing/2014/main" id="{7EB41318-C3F3-B140-879E-C24158D209A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28800" y="300672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2035FDB3-6482-1249-84C3-03E7CA20174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05F994B-C64E-4E47-9348-1ADB68FE821F}" type="slidenum">
              <a:rPr lang="en-AU" altLang="en-US" sz="1400"/>
              <a:pPr/>
              <a:t>15</a:t>
            </a:fld>
            <a:endParaRPr lang="en-AU" altLang="en-US" sz="1400"/>
          </a:p>
        </p:txBody>
      </p:sp>
      <p:sp>
        <p:nvSpPr>
          <p:cNvPr id="17411" name="Rectangle 2">
            <a:extLst>
              <a:ext uri="{FF2B5EF4-FFF2-40B4-BE49-F238E27FC236}">
                <a16:creationId xmlns:a16="http://schemas.microsoft.com/office/drawing/2014/main" id="{4972D376-AE09-F44E-8943-8708DCE6FA25}"/>
              </a:ext>
            </a:extLst>
          </p:cNvPr>
          <p:cNvSpPr>
            <a:spLocks noGrp="1" noChangeArrowheads="1"/>
          </p:cNvSpPr>
          <p:nvPr>
            <p:ph type="title" idx="4294967295"/>
          </p:nvPr>
        </p:nvSpPr>
        <p:spPr>
          <a:noFill/>
        </p:spPr>
        <p:txBody>
          <a:bodyPr/>
          <a:lstStyle/>
          <a:p>
            <a:pPr eaLnBrk="1" hangingPunct="1"/>
            <a:r>
              <a:rPr lang="en-US" altLang="en-US"/>
              <a:t>Resolution for Missing Reference File Error </a:t>
            </a:r>
          </a:p>
        </p:txBody>
      </p:sp>
      <p:pic>
        <p:nvPicPr>
          <p:cNvPr id="17412" name="Picture 3">
            <a:extLst>
              <a:ext uri="{FF2B5EF4-FFF2-40B4-BE49-F238E27FC236}">
                <a16:creationId xmlns:a16="http://schemas.microsoft.com/office/drawing/2014/main" id="{F19D35B6-CF93-0344-9D4C-642266A5C2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838200"/>
            <a:ext cx="76962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13" name="Picture 4">
            <a:extLst>
              <a:ext uri="{FF2B5EF4-FFF2-40B4-BE49-F238E27FC236}">
                <a16:creationId xmlns:a16="http://schemas.microsoft.com/office/drawing/2014/main" id="{A87EE7A8-D287-E349-BDFC-80EF282114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3581400"/>
            <a:ext cx="76962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414" name="Rectangle 5">
            <a:extLst>
              <a:ext uri="{FF2B5EF4-FFF2-40B4-BE49-F238E27FC236}">
                <a16:creationId xmlns:a16="http://schemas.microsoft.com/office/drawing/2014/main" id="{7627DDC7-93E2-0A47-9EA9-6484FC390743}"/>
              </a:ext>
            </a:extLst>
          </p:cNvPr>
          <p:cNvSpPr>
            <a:spLocks noChangeArrowheads="1"/>
          </p:cNvSpPr>
          <p:nvPr/>
        </p:nvSpPr>
        <p:spPr bwMode="auto">
          <a:xfrm flipV="1">
            <a:off x="990600" y="1447800"/>
            <a:ext cx="56388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7415" name="Rectangle 6">
            <a:extLst>
              <a:ext uri="{FF2B5EF4-FFF2-40B4-BE49-F238E27FC236}">
                <a16:creationId xmlns:a16="http://schemas.microsoft.com/office/drawing/2014/main" id="{902A70F6-16CF-274D-9C0F-BA689A00D16A}"/>
              </a:ext>
            </a:extLst>
          </p:cNvPr>
          <p:cNvSpPr>
            <a:spLocks noChangeArrowheads="1"/>
          </p:cNvSpPr>
          <p:nvPr/>
        </p:nvSpPr>
        <p:spPr bwMode="auto">
          <a:xfrm flipV="1">
            <a:off x="1143000" y="4191000"/>
            <a:ext cx="5486400" cy="533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7416" name="Line 7">
            <a:extLst>
              <a:ext uri="{FF2B5EF4-FFF2-40B4-BE49-F238E27FC236}">
                <a16:creationId xmlns:a16="http://schemas.microsoft.com/office/drawing/2014/main" id="{4AF0AC96-48C0-8D4D-B672-D32B0888AC73}"/>
              </a:ext>
            </a:extLst>
          </p:cNvPr>
          <p:cNvSpPr>
            <a:spLocks noChangeShapeType="1"/>
          </p:cNvSpPr>
          <p:nvPr/>
        </p:nvSpPr>
        <p:spPr bwMode="auto">
          <a:xfrm flipV="1">
            <a:off x="2819400" y="1981200"/>
            <a:ext cx="609600" cy="68580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sp>
        <p:nvSpPr>
          <p:cNvPr id="17417" name="Rectangle 8">
            <a:extLst>
              <a:ext uri="{FF2B5EF4-FFF2-40B4-BE49-F238E27FC236}">
                <a16:creationId xmlns:a16="http://schemas.microsoft.com/office/drawing/2014/main" id="{1DEEEF13-1F65-E543-B638-403C11CCAE04}"/>
              </a:ext>
            </a:extLst>
          </p:cNvPr>
          <p:cNvSpPr>
            <a:spLocks noChangeArrowheads="1"/>
          </p:cNvSpPr>
          <p:nvPr/>
        </p:nvSpPr>
        <p:spPr bwMode="auto">
          <a:xfrm>
            <a:off x="304800" y="2209800"/>
            <a:ext cx="2590800" cy="782638"/>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600">
                <a:solidFill>
                  <a:srgbClr val="3366FF"/>
                </a:solidFill>
              </a:rPr>
              <a:t>Error condition: </a:t>
            </a:r>
          </a:p>
          <a:p>
            <a:pPr eaLnBrk="1" hangingPunct="1"/>
            <a:r>
              <a:rPr lang="en-US" altLang="en-US" sz="1600">
                <a:solidFill>
                  <a:srgbClr val="3366FF"/>
                </a:solidFill>
              </a:rPr>
              <a:t>Only one reference file present</a:t>
            </a:r>
          </a:p>
        </p:txBody>
      </p:sp>
      <p:sp>
        <p:nvSpPr>
          <p:cNvPr id="17418" name="Rectangle 9">
            <a:extLst>
              <a:ext uri="{FF2B5EF4-FFF2-40B4-BE49-F238E27FC236}">
                <a16:creationId xmlns:a16="http://schemas.microsoft.com/office/drawing/2014/main" id="{DA6118FF-D7FF-DD49-9BEE-520D9B4A0022}"/>
              </a:ext>
            </a:extLst>
          </p:cNvPr>
          <p:cNvSpPr>
            <a:spLocks noChangeArrowheads="1"/>
          </p:cNvSpPr>
          <p:nvPr/>
        </p:nvSpPr>
        <p:spPr bwMode="auto">
          <a:xfrm>
            <a:off x="381000" y="5486400"/>
            <a:ext cx="2590800" cy="782638"/>
          </a:xfrm>
          <a:prstGeom prst="rect">
            <a:avLst/>
          </a:prstGeom>
          <a:solidFill>
            <a:schemeClr val="bg1"/>
          </a:solidFill>
          <a:ln w="28575" algn="ctr">
            <a:solidFill>
              <a:srgbClr val="3366FF"/>
            </a:solidFill>
            <a:miter lim="800000"/>
            <a:headEnd/>
            <a:tailEnd/>
          </a:ln>
          <a:effectLst>
            <a:prstShdw prst="shdw17" dist="17961" dir="2700000">
              <a:srgbClr val="1F3D99"/>
            </a:prstShdw>
          </a:effectLst>
        </p:spPr>
        <p:txBody>
          <a:bodyPr>
            <a:spAutoFit/>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600">
                <a:solidFill>
                  <a:srgbClr val="3366FF"/>
                </a:solidFill>
              </a:rPr>
              <a:t>Correct condition: </a:t>
            </a:r>
          </a:p>
          <a:p>
            <a:pPr eaLnBrk="1" hangingPunct="1"/>
            <a:r>
              <a:rPr lang="en-US" altLang="en-US" sz="1600">
                <a:solidFill>
                  <a:srgbClr val="3366FF"/>
                </a:solidFill>
              </a:rPr>
              <a:t>Both reference files present</a:t>
            </a:r>
          </a:p>
        </p:txBody>
      </p:sp>
      <p:sp>
        <p:nvSpPr>
          <p:cNvPr id="17419" name="Line 10">
            <a:extLst>
              <a:ext uri="{FF2B5EF4-FFF2-40B4-BE49-F238E27FC236}">
                <a16:creationId xmlns:a16="http://schemas.microsoft.com/office/drawing/2014/main" id="{56E60ED4-8BAE-3144-A626-9120039352CC}"/>
              </a:ext>
            </a:extLst>
          </p:cNvPr>
          <p:cNvSpPr>
            <a:spLocks noChangeShapeType="1"/>
          </p:cNvSpPr>
          <p:nvPr/>
        </p:nvSpPr>
        <p:spPr bwMode="auto">
          <a:xfrm flipV="1">
            <a:off x="2971800" y="5105400"/>
            <a:ext cx="533400" cy="381000"/>
          </a:xfrm>
          <a:prstGeom prst="line">
            <a:avLst/>
          </a:prstGeom>
          <a:noFill/>
          <a:ln w="28575">
            <a:solidFill>
              <a:srgbClr val="3366FF"/>
            </a:solidFill>
            <a:round/>
            <a:headEnd/>
            <a:tailEnd type="triangle" w="lg" len="lg"/>
          </a:ln>
          <a:extLst>
            <a:ext uri="{909E8E84-426E-40DD-AFC4-6F175D3DCCD1}">
              <a14:hiddenFill xmlns:a14="http://schemas.microsoft.com/office/drawing/2010/main">
                <a:noFill/>
              </a14:hiddenFill>
            </a:ext>
          </a:extLst>
        </p:spPr>
        <p:txBody>
          <a:bodyPr wrap="none" lIns="0" rIns="0" anchor="ctr"/>
          <a:lstStyle/>
          <a:p>
            <a:endParaRPr lang="en-US"/>
          </a:p>
        </p:txBody>
      </p:sp>
      <p:pic>
        <p:nvPicPr>
          <p:cNvPr id="13" name="Online Media 1" descr="Mod8slide15.mp3">
            <a:hlinkClick r:id="" action="ppaction://media"/>
            <a:extLst>
              <a:ext uri="{FF2B5EF4-FFF2-40B4-BE49-F238E27FC236}">
                <a16:creationId xmlns:a16="http://schemas.microsoft.com/office/drawing/2014/main" id="{FE8E2370-62B6-2341-BECE-1097B882E39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752600" y="33147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5A7F24BF-AA88-9F44-A6D0-60B76F9AF41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04BDE9C-E920-234C-AC54-1DDE50340722}" type="slidenum">
              <a:rPr lang="en-AU" altLang="en-US" sz="1400"/>
              <a:pPr/>
              <a:t>16</a:t>
            </a:fld>
            <a:endParaRPr lang="en-AU" altLang="en-US" sz="1400"/>
          </a:p>
        </p:txBody>
      </p:sp>
      <p:sp>
        <p:nvSpPr>
          <p:cNvPr id="18435" name="Rectangle 2">
            <a:extLst>
              <a:ext uri="{FF2B5EF4-FFF2-40B4-BE49-F238E27FC236}">
                <a16:creationId xmlns:a16="http://schemas.microsoft.com/office/drawing/2014/main" id="{C85122EB-4F41-2140-BE6A-C98157C22BFD}"/>
              </a:ext>
            </a:extLst>
          </p:cNvPr>
          <p:cNvSpPr>
            <a:spLocks noGrp="1" noChangeArrowheads="1"/>
          </p:cNvSpPr>
          <p:nvPr>
            <p:ph type="title" idx="4294967295"/>
          </p:nvPr>
        </p:nvSpPr>
        <p:spPr>
          <a:noFill/>
        </p:spPr>
        <p:txBody>
          <a:bodyPr/>
          <a:lstStyle/>
          <a:p>
            <a:pPr eaLnBrk="1" hangingPunct="1"/>
            <a:r>
              <a:rPr lang="en-US" altLang="en-US"/>
              <a:t>Error for Missing REH File</a:t>
            </a:r>
          </a:p>
        </p:txBody>
      </p:sp>
      <p:pic>
        <p:nvPicPr>
          <p:cNvPr id="18436" name="Picture 7">
            <a:extLst>
              <a:ext uri="{FF2B5EF4-FFF2-40B4-BE49-F238E27FC236}">
                <a16:creationId xmlns:a16="http://schemas.microsoft.com/office/drawing/2014/main" id="{E753992B-EEEC-6F4C-AD31-A8B06AA2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066800"/>
            <a:ext cx="8305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437" name="Picture 8">
            <a:extLst>
              <a:ext uri="{FF2B5EF4-FFF2-40B4-BE49-F238E27FC236}">
                <a16:creationId xmlns:a16="http://schemas.microsoft.com/office/drawing/2014/main" id="{8596BCD8-8040-CA4B-BCF0-070E64A802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819400"/>
            <a:ext cx="55149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438" name="Rectangle 9">
            <a:extLst>
              <a:ext uri="{FF2B5EF4-FFF2-40B4-BE49-F238E27FC236}">
                <a16:creationId xmlns:a16="http://schemas.microsoft.com/office/drawing/2014/main" id="{62345215-3D8F-3843-A505-F7FAD785797C}"/>
              </a:ext>
            </a:extLst>
          </p:cNvPr>
          <p:cNvSpPr>
            <a:spLocks noChangeArrowheads="1"/>
          </p:cNvSpPr>
          <p:nvPr/>
        </p:nvSpPr>
        <p:spPr bwMode="auto">
          <a:xfrm flipV="1">
            <a:off x="304800" y="2667000"/>
            <a:ext cx="5791200" cy="1524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8439" name="Rectangle 10">
            <a:extLst>
              <a:ext uri="{FF2B5EF4-FFF2-40B4-BE49-F238E27FC236}">
                <a16:creationId xmlns:a16="http://schemas.microsoft.com/office/drawing/2014/main" id="{271A2A9C-9A77-3E41-AE7C-9030E03ED30D}"/>
              </a:ext>
            </a:extLst>
          </p:cNvPr>
          <p:cNvSpPr>
            <a:spLocks noChangeArrowheads="1"/>
          </p:cNvSpPr>
          <p:nvPr/>
        </p:nvSpPr>
        <p:spPr bwMode="auto">
          <a:xfrm flipV="1">
            <a:off x="304800" y="1143000"/>
            <a:ext cx="82296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18440" name="Rectangle 2">
            <a:extLst>
              <a:ext uri="{FF2B5EF4-FFF2-40B4-BE49-F238E27FC236}">
                <a16:creationId xmlns:a16="http://schemas.microsoft.com/office/drawing/2014/main" id="{4ED99C89-593A-944B-8E4D-6E29D1F00069}"/>
              </a:ext>
            </a:extLst>
          </p:cNvPr>
          <p:cNvSpPr>
            <a:spLocks noChangeArrowheads="1"/>
          </p:cNvSpPr>
          <p:nvPr/>
        </p:nvSpPr>
        <p:spPr bwMode="auto">
          <a:xfrm>
            <a:off x="381000" y="685800"/>
            <a:ext cx="7818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MR95RPT – MR95 Report</a:t>
            </a:r>
          </a:p>
        </p:txBody>
      </p:sp>
      <p:sp>
        <p:nvSpPr>
          <p:cNvPr id="18441" name="Rectangle 2">
            <a:extLst>
              <a:ext uri="{FF2B5EF4-FFF2-40B4-BE49-F238E27FC236}">
                <a16:creationId xmlns:a16="http://schemas.microsoft.com/office/drawing/2014/main" id="{64A6A37B-2F3E-4548-913A-A1E5D6AF71DD}"/>
              </a:ext>
            </a:extLst>
          </p:cNvPr>
          <p:cNvSpPr>
            <a:spLocks noChangeArrowheads="1"/>
          </p:cNvSpPr>
          <p:nvPr/>
        </p:nvSpPr>
        <p:spPr bwMode="auto">
          <a:xfrm>
            <a:off x="304800" y="21336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Required DD statement</a:t>
            </a:r>
          </a:p>
        </p:txBody>
      </p:sp>
      <p:pic>
        <p:nvPicPr>
          <p:cNvPr id="2" name="Online Media 1" descr="Mod8slide16.mp3">
            <a:hlinkClick r:id="" action="ppaction://media"/>
            <a:extLst>
              <a:ext uri="{FF2B5EF4-FFF2-40B4-BE49-F238E27FC236}">
                <a16:creationId xmlns:a16="http://schemas.microsoft.com/office/drawing/2014/main" id="{EE323F58-0A2A-384C-8FDA-D4B140BE7AF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447800" y="278535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AC3BA30C-E1B8-0946-BC76-0CDC7BC49B7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7F0AADB-36B3-4748-B637-B7396E7303B6}" type="slidenum">
              <a:rPr lang="en-AU" altLang="en-US" sz="1400"/>
              <a:pPr/>
              <a:t>17</a:t>
            </a:fld>
            <a:endParaRPr lang="en-AU" altLang="en-US" sz="1400"/>
          </a:p>
        </p:txBody>
      </p:sp>
      <p:sp>
        <p:nvSpPr>
          <p:cNvPr id="19459" name="Rectangle 2">
            <a:extLst>
              <a:ext uri="{FF2B5EF4-FFF2-40B4-BE49-F238E27FC236}">
                <a16:creationId xmlns:a16="http://schemas.microsoft.com/office/drawing/2014/main" id="{6C0C50F6-DA6E-784B-AFF7-64936E91343E}"/>
              </a:ext>
            </a:extLst>
          </p:cNvPr>
          <p:cNvSpPr>
            <a:spLocks noGrp="1" noChangeArrowheads="1"/>
          </p:cNvSpPr>
          <p:nvPr>
            <p:ph type="title" idx="4294967295"/>
          </p:nvPr>
        </p:nvSpPr>
        <p:spPr>
          <a:noFill/>
        </p:spPr>
        <p:txBody>
          <a:bodyPr/>
          <a:lstStyle/>
          <a:p>
            <a:pPr eaLnBrk="1" hangingPunct="1"/>
            <a:r>
              <a:rPr lang="en-US" altLang="en-US"/>
              <a:t>Error for Missing RED File</a:t>
            </a:r>
          </a:p>
        </p:txBody>
      </p:sp>
      <p:pic>
        <p:nvPicPr>
          <p:cNvPr id="19460" name="Picture 7">
            <a:extLst>
              <a:ext uri="{FF2B5EF4-FFF2-40B4-BE49-F238E27FC236}">
                <a16:creationId xmlns:a16="http://schemas.microsoft.com/office/drawing/2014/main" id="{7F2CA61B-A13F-7043-87FE-88145CE175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066800"/>
            <a:ext cx="84582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461" name="Rectangle 2">
            <a:extLst>
              <a:ext uri="{FF2B5EF4-FFF2-40B4-BE49-F238E27FC236}">
                <a16:creationId xmlns:a16="http://schemas.microsoft.com/office/drawing/2014/main" id="{4F704C4D-CD8F-0F4C-9A3C-7DE496B64EE8}"/>
              </a:ext>
            </a:extLst>
          </p:cNvPr>
          <p:cNvSpPr>
            <a:spLocks noChangeArrowheads="1"/>
          </p:cNvSpPr>
          <p:nvPr/>
        </p:nvSpPr>
        <p:spPr bwMode="auto">
          <a:xfrm>
            <a:off x="381000" y="685800"/>
            <a:ext cx="7818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MR95RPT – MR95 Report</a:t>
            </a:r>
          </a:p>
        </p:txBody>
      </p:sp>
      <p:sp>
        <p:nvSpPr>
          <p:cNvPr id="19462" name="Rectangle 9">
            <a:extLst>
              <a:ext uri="{FF2B5EF4-FFF2-40B4-BE49-F238E27FC236}">
                <a16:creationId xmlns:a16="http://schemas.microsoft.com/office/drawing/2014/main" id="{2BC3663D-7770-A04B-B580-A5EE5AE804C4}"/>
              </a:ext>
            </a:extLst>
          </p:cNvPr>
          <p:cNvSpPr>
            <a:spLocks noChangeArrowheads="1"/>
          </p:cNvSpPr>
          <p:nvPr/>
        </p:nvSpPr>
        <p:spPr bwMode="auto">
          <a:xfrm flipV="1">
            <a:off x="457200" y="1219200"/>
            <a:ext cx="8229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19463" name="Picture 10">
            <a:extLst>
              <a:ext uri="{FF2B5EF4-FFF2-40B4-BE49-F238E27FC236}">
                <a16:creationId xmlns:a16="http://schemas.microsoft.com/office/drawing/2014/main" id="{006A3C55-4AAE-DC48-8226-D121B93298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2743200"/>
            <a:ext cx="62674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464" name="Rectangle 2">
            <a:extLst>
              <a:ext uri="{FF2B5EF4-FFF2-40B4-BE49-F238E27FC236}">
                <a16:creationId xmlns:a16="http://schemas.microsoft.com/office/drawing/2014/main" id="{2E7DFE93-20C6-5040-B1D6-76B33247F726}"/>
              </a:ext>
            </a:extLst>
          </p:cNvPr>
          <p:cNvSpPr>
            <a:spLocks noChangeArrowheads="1"/>
          </p:cNvSpPr>
          <p:nvPr/>
        </p:nvSpPr>
        <p:spPr bwMode="auto">
          <a:xfrm>
            <a:off x="1447800" y="22098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Required DD statements</a:t>
            </a:r>
          </a:p>
        </p:txBody>
      </p:sp>
      <p:sp>
        <p:nvSpPr>
          <p:cNvPr id="19465" name="Rectangle 12">
            <a:extLst>
              <a:ext uri="{FF2B5EF4-FFF2-40B4-BE49-F238E27FC236}">
                <a16:creationId xmlns:a16="http://schemas.microsoft.com/office/drawing/2014/main" id="{DB6DBCAB-B78E-AD4E-8375-6E2DA0D2140E}"/>
              </a:ext>
            </a:extLst>
          </p:cNvPr>
          <p:cNvSpPr>
            <a:spLocks noChangeArrowheads="1"/>
          </p:cNvSpPr>
          <p:nvPr/>
        </p:nvSpPr>
        <p:spPr bwMode="auto">
          <a:xfrm flipV="1">
            <a:off x="1371600" y="4267200"/>
            <a:ext cx="5715000" cy="1447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17.mp3">
            <a:hlinkClick r:id="" action="ppaction://media"/>
            <a:extLst>
              <a:ext uri="{FF2B5EF4-FFF2-40B4-BE49-F238E27FC236}">
                <a16:creationId xmlns:a16="http://schemas.microsoft.com/office/drawing/2014/main" id="{0B8D5BC6-E20D-CF46-A0C1-E37B287F408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95400" y="3022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4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0117BA9E-E50F-C94D-8C7D-D869D849EE7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1949AC1-F89C-C140-9B1E-CA8FB13C0CF5}" type="slidenum">
              <a:rPr lang="en-AU" altLang="en-US" sz="1400"/>
              <a:pPr/>
              <a:t>18</a:t>
            </a:fld>
            <a:endParaRPr lang="en-AU" altLang="en-US" sz="1400"/>
          </a:p>
        </p:txBody>
      </p:sp>
      <p:sp>
        <p:nvSpPr>
          <p:cNvPr id="20483" name="Rectangle 2">
            <a:extLst>
              <a:ext uri="{FF2B5EF4-FFF2-40B4-BE49-F238E27FC236}">
                <a16:creationId xmlns:a16="http://schemas.microsoft.com/office/drawing/2014/main" id="{B845F302-2285-394A-8C90-732C26A92A3F}"/>
              </a:ext>
            </a:extLst>
          </p:cNvPr>
          <p:cNvSpPr>
            <a:spLocks noGrp="1" noChangeArrowheads="1"/>
          </p:cNvSpPr>
          <p:nvPr>
            <p:ph type="title" idx="4294967295"/>
          </p:nvPr>
        </p:nvSpPr>
        <p:spPr>
          <a:noFill/>
        </p:spPr>
        <p:txBody>
          <a:bodyPr/>
          <a:lstStyle/>
          <a:p>
            <a:pPr eaLnBrk="1" hangingPunct="1"/>
            <a:r>
              <a:rPr lang="en-US" altLang="en-US"/>
              <a:t>Lookup Table Key Sequence Error</a:t>
            </a:r>
          </a:p>
        </p:txBody>
      </p:sp>
      <p:pic>
        <p:nvPicPr>
          <p:cNvPr id="20484" name="Picture 3">
            <a:extLst>
              <a:ext uri="{FF2B5EF4-FFF2-40B4-BE49-F238E27FC236}">
                <a16:creationId xmlns:a16="http://schemas.microsoft.com/office/drawing/2014/main" id="{CA1ABDEB-BA37-FE46-9804-DB88E14C0F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073150"/>
            <a:ext cx="82296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5" name="Rectangle 4">
            <a:extLst>
              <a:ext uri="{FF2B5EF4-FFF2-40B4-BE49-F238E27FC236}">
                <a16:creationId xmlns:a16="http://schemas.microsoft.com/office/drawing/2014/main" id="{40F9D569-FD99-1245-B49D-4165C56F0FC4}"/>
              </a:ext>
            </a:extLst>
          </p:cNvPr>
          <p:cNvSpPr>
            <a:spLocks noChangeArrowheads="1"/>
          </p:cNvSpPr>
          <p:nvPr/>
        </p:nvSpPr>
        <p:spPr bwMode="auto">
          <a:xfrm flipV="1">
            <a:off x="1828800" y="3511550"/>
            <a:ext cx="65532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0486" name="Rectangle 2">
            <a:extLst>
              <a:ext uri="{FF2B5EF4-FFF2-40B4-BE49-F238E27FC236}">
                <a16:creationId xmlns:a16="http://schemas.microsoft.com/office/drawing/2014/main" id="{FDA30563-267B-3D49-965D-D616BFF7030A}"/>
              </a:ext>
            </a:extLst>
          </p:cNvPr>
          <p:cNvSpPr>
            <a:spLocks noChangeArrowheads="1"/>
          </p:cNvSpPr>
          <p:nvPr/>
        </p:nvSpPr>
        <p:spPr bwMode="auto">
          <a:xfrm>
            <a:off x="304800" y="685800"/>
            <a:ext cx="7818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MR95RPT – MR95 Report</a:t>
            </a:r>
          </a:p>
        </p:txBody>
      </p:sp>
      <p:pic>
        <p:nvPicPr>
          <p:cNvPr id="20487" name="Picture 6">
            <a:extLst>
              <a:ext uri="{FF2B5EF4-FFF2-40B4-BE49-F238E27FC236}">
                <a16:creationId xmlns:a16="http://schemas.microsoft.com/office/drawing/2014/main" id="{AFACFF67-953E-2647-851F-71E22D1A9B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715000"/>
            <a:ext cx="85344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8" name="Rectangle 7">
            <a:extLst>
              <a:ext uri="{FF2B5EF4-FFF2-40B4-BE49-F238E27FC236}">
                <a16:creationId xmlns:a16="http://schemas.microsoft.com/office/drawing/2014/main" id="{33C48B3C-0C98-C446-8D37-C214406E09E4}"/>
              </a:ext>
            </a:extLst>
          </p:cNvPr>
          <p:cNvSpPr>
            <a:spLocks noChangeArrowheads="1"/>
          </p:cNvSpPr>
          <p:nvPr/>
        </p:nvSpPr>
        <p:spPr bwMode="auto">
          <a:xfrm flipV="1">
            <a:off x="228600" y="5791200"/>
            <a:ext cx="84582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18.mp3">
            <a:hlinkClick r:id="" action="ppaction://media"/>
            <a:extLst>
              <a:ext uri="{FF2B5EF4-FFF2-40B4-BE49-F238E27FC236}">
                <a16:creationId xmlns:a16="http://schemas.microsoft.com/office/drawing/2014/main" id="{C3E58BCB-47F5-C44C-B950-DCEB76057E4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70000" y="288925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6B0C6863-CC02-384F-B977-C709F53789D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77071E9-459C-EC44-AF37-3EAB98F90449}" type="slidenum">
              <a:rPr lang="en-AU" altLang="en-US" sz="1400"/>
              <a:pPr/>
              <a:t>19</a:t>
            </a:fld>
            <a:endParaRPr lang="en-AU" altLang="en-US" sz="1400"/>
          </a:p>
        </p:txBody>
      </p:sp>
      <p:sp>
        <p:nvSpPr>
          <p:cNvPr id="21507" name="Rectangle 2">
            <a:extLst>
              <a:ext uri="{FF2B5EF4-FFF2-40B4-BE49-F238E27FC236}">
                <a16:creationId xmlns:a16="http://schemas.microsoft.com/office/drawing/2014/main" id="{52324A8D-310D-674B-9FD1-D3F9D2F4D031}"/>
              </a:ext>
            </a:extLst>
          </p:cNvPr>
          <p:cNvSpPr>
            <a:spLocks noGrp="1" noChangeArrowheads="1"/>
          </p:cNvSpPr>
          <p:nvPr>
            <p:ph type="title" idx="4294967295"/>
          </p:nvPr>
        </p:nvSpPr>
        <p:spPr>
          <a:noFill/>
        </p:spPr>
        <p:txBody>
          <a:bodyPr/>
          <a:lstStyle/>
          <a:p>
            <a:pPr eaLnBrk="1" hangingPunct="1"/>
            <a:r>
              <a:rPr lang="en-US" altLang="en-US"/>
              <a:t>Research for Lookup Key</a:t>
            </a:r>
          </a:p>
        </p:txBody>
      </p:sp>
      <p:pic>
        <p:nvPicPr>
          <p:cNvPr id="21508" name="Picture 9">
            <a:extLst>
              <a:ext uri="{FF2B5EF4-FFF2-40B4-BE49-F238E27FC236}">
                <a16:creationId xmlns:a16="http://schemas.microsoft.com/office/drawing/2014/main" id="{4D0488C7-6F14-7345-BC7F-92A4A776EC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048000"/>
            <a:ext cx="55816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509" name="Rectangle 10">
            <a:extLst>
              <a:ext uri="{FF2B5EF4-FFF2-40B4-BE49-F238E27FC236}">
                <a16:creationId xmlns:a16="http://schemas.microsoft.com/office/drawing/2014/main" id="{D1482639-93DC-774F-B9FA-3E16BCFF9B68}"/>
              </a:ext>
            </a:extLst>
          </p:cNvPr>
          <p:cNvSpPr>
            <a:spLocks noChangeArrowheads="1"/>
          </p:cNvSpPr>
          <p:nvPr/>
        </p:nvSpPr>
        <p:spPr bwMode="auto">
          <a:xfrm flipV="1">
            <a:off x="228600" y="3886200"/>
            <a:ext cx="54864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1510" name="Picture 11">
            <a:extLst>
              <a:ext uri="{FF2B5EF4-FFF2-40B4-BE49-F238E27FC236}">
                <a16:creationId xmlns:a16="http://schemas.microsoft.com/office/drawing/2014/main" id="{7C40ECF8-426D-3044-969A-2DCF2F26DD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685800"/>
            <a:ext cx="7296150" cy="18573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11" name="Rectangle 12">
            <a:extLst>
              <a:ext uri="{FF2B5EF4-FFF2-40B4-BE49-F238E27FC236}">
                <a16:creationId xmlns:a16="http://schemas.microsoft.com/office/drawing/2014/main" id="{8F81EE7E-D37B-4E46-8900-E9263252FF93}"/>
              </a:ext>
            </a:extLst>
          </p:cNvPr>
          <p:cNvSpPr>
            <a:spLocks noChangeArrowheads="1"/>
          </p:cNvSpPr>
          <p:nvPr/>
        </p:nvSpPr>
        <p:spPr bwMode="auto">
          <a:xfrm flipV="1">
            <a:off x="381000" y="1828800"/>
            <a:ext cx="54864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19.mp3">
            <a:hlinkClick r:id="" action="ppaction://media"/>
            <a:extLst>
              <a:ext uri="{FF2B5EF4-FFF2-40B4-BE49-F238E27FC236}">
                <a16:creationId xmlns:a16="http://schemas.microsoft.com/office/drawing/2014/main" id="{98D84CDB-5FBF-2948-AFEC-8CDC3EAFA51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 y="294481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0D27811D-370B-3E42-909A-B0C9DD4B0E6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E833D340-3F24-124D-8171-E8F8FFAC9EAB}" type="slidenum">
              <a:rPr lang="en-AU" altLang="en-US" sz="1400"/>
              <a:pPr/>
              <a:t>2</a:t>
            </a:fld>
            <a:endParaRPr lang="en-AU" altLang="en-US" sz="1400"/>
          </a:p>
        </p:txBody>
      </p:sp>
      <p:sp>
        <p:nvSpPr>
          <p:cNvPr id="4099" name="Rectangle 2">
            <a:extLst>
              <a:ext uri="{FF2B5EF4-FFF2-40B4-BE49-F238E27FC236}">
                <a16:creationId xmlns:a16="http://schemas.microsoft.com/office/drawing/2014/main" id="{092D8EDD-152E-ED4E-8A01-B27BF54F4011}"/>
              </a:ext>
            </a:extLst>
          </p:cNvPr>
          <p:cNvSpPr>
            <a:spLocks noGrp="1" noChangeArrowheads="1"/>
          </p:cNvSpPr>
          <p:nvPr>
            <p:ph type="title"/>
          </p:nvPr>
        </p:nvSpPr>
        <p:spPr>
          <a:xfrm>
            <a:off x="228600" y="138113"/>
            <a:ext cx="7818438" cy="547687"/>
          </a:xfrm>
          <a:ln/>
        </p:spPr>
        <p:txBody>
          <a:bodyPr/>
          <a:lstStyle/>
          <a:p>
            <a:r>
              <a:rPr altLang="en-US"/>
              <a:t>Module Objectives</a:t>
            </a:r>
          </a:p>
        </p:txBody>
      </p:sp>
      <p:sp>
        <p:nvSpPr>
          <p:cNvPr id="4100" name="Rectangle 3">
            <a:extLst>
              <a:ext uri="{FF2B5EF4-FFF2-40B4-BE49-F238E27FC236}">
                <a16:creationId xmlns:a16="http://schemas.microsoft.com/office/drawing/2014/main" id="{B65FC1B1-5CB6-FA4E-9668-DDB7BC0D9445}"/>
              </a:ext>
            </a:extLst>
          </p:cNvPr>
          <p:cNvSpPr>
            <a:spLocks noGrp="1" noChangeArrowheads="1"/>
          </p:cNvSpPr>
          <p:nvPr>
            <p:ph type="body" idx="1"/>
          </p:nvPr>
        </p:nvSpPr>
        <p:spPr/>
        <p:txBody>
          <a:bodyPr/>
          <a:lstStyle/>
          <a:p>
            <a:pPr marL="0" indent="0">
              <a:buFont typeface="Wingdings" pitchFamily="2" charset="2"/>
              <a:buNone/>
            </a:pPr>
            <a:r>
              <a:rPr lang="en-US" altLang="en-US"/>
              <a:t>Upon completion of this module, you should be able to: </a:t>
            </a:r>
          </a:p>
          <a:p>
            <a:pPr lvl="1"/>
            <a:r>
              <a:rPr lang="en-US" altLang="en-US" sz="2000"/>
              <a:t>Diagnose and resolve common Performance Engine errors</a:t>
            </a:r>
          </a:p>
          <a:p>
            <a:pPr lvl="1"/>
            <a:r>
              <a:rPr lang="en-US" altLang="en-US" sz="2000"/>
              <a:t>Set output record limits to assist in debugging</a:t>
            </a:r>
          </a:p>
          <a:p>
            <a:pPr lvl="1"/>
            <a:r>
              <a:rPr lang="en-US" altLang="en-US" sz="2000"/>
              <a:t>Analyze the relationships between components, using the Dependency Checker</a:t>
            </a:r>
          </a:p>
          <a:p>
            <a:pPr lvl="1"/>
            <a:endParaRPr lang="en-US" altLang="en-US" sz="2000"/>
          </a:p>
          <a:p>
            <a:pPr lvl="1">
              <a:spcBef>
                <a:spcPct val="75000"/>
              </a:spcBef>
            </a:pPr>
            <a:endParaRPr lang="en-US" altLang="en-US" sz="2000"/>
          </a:p>
        </p:txBody>
      </p:sp>
      <p:pic>
        <p:nvPicPr>
          <p:cNvPr id="2" name="Online Media 1" descr="Mod8slide2.mp3">
            <a:hlinkClick r:id="" action="ppaction://media"/>
            <a:extLst>
              <a:ext uri="{FF2B5EF4-FFF2-40B4-BE49-F238E27FC236}">
                <a16:creationId xmlns:a16="http://schemas.microsoft.com/office/drawing/2014/main" id="{EF824192-9580-C249-9109-F6F06978CC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5400" y="26924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a:extLst>
              <a:ext uri="{FF2B5EF4-FFF2-40B4-BE49-F238E27FC236}">
                <a16:creationId xmlns:a16="http://schemas.microsoft.com/office/drawing/2014/main" id="{090857EB-B1E2-2948-95C4-9D0DA14EC4D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8E137440-6C48-D74C-9042-596FE1634EC6}" type="slidenum">
              <a:rPr lang="en-AU" altLang="en-US" sz="1400"/>
              <a:pPr/>
              <a:t>20</a:t>
            </a:fld>
            <a:endParaRPr lang="en-AU" altLang="en-US" sz="1400"/>
          </a:p>
        </p:txBody>
      </p:sp>
      <p:sp>
        <p:nvSpPr>
          <p:cNvPr id="22531" name="Rectangle 2">
            <a:extLst>
              <a:ext uri="{FF2B5EF4-FFF2-40B4-BE49-F238E27FC236}">
                <a16:creationId xmlns:a16="http://schemas.microsoft.com/office/drawing/2014/main" id="{42C16FB2-E36B-9544-B6EA-87589C3461B2}"/>
              </a:ext>
            </a:extLst>
          </p:cNvPr>
          <p:cNvSpPr>
            <a:spLocks noGrp="1" noChangeArrowheads="1"/>
          </p:cNvSpPr>
          <p:nvPr>
            <p:ph type="title" idx="4294967295"/>
          </p:nvPr>
        </p:nvSpPr>
        <p:spPr>
          <a:noFill/>
        </p:spPr>
        <p:txBody>
          <a:bodyPr/>
          <a:lstStyle/>
          <a:p>
            <a:pPr eaLnBrk="1" hangingPunct="1"/>
            <a:r>
              <a:rPr lang="en-US" altLang="en-US"/>
              <a:t>Research for Reference Data</a:t>
            </a:r>
          </a:p>
        </p:txBody>
      </p:sp>
      <p:pic>
        <p:nvPicPr>
          <p:cNvPr id="22532" name="Picture 3">
            <a:extLst>
              <a:ext uri="{FF2B5EF4-FFF2-40B4-BE49-F238E27FC236}">
                <a16:creationId xmlns:a16="http://schemas.microsoft.com/office/drawing/2014/main" id="{F4523A44-76B0-4D48-9155-1C0F64F96F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71525"/>
            <a:ext cx="85344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2533" name="Rectangle 4">
            <a:extLst>
              <a:ext uri="{FF2B5EF4-FFF2-40B4-BE49-F238E27FC236}">
                <a16:creationId xmlns:a16="http://schemas.microsoft.com/office/drawing/2014/main" id="{909CAE42-C9DE-4741-BC30-E31B6B16BDF8}"/>
              </a:ext>
            </a:extLst>
          </p:cNvPr>
          <p:cNvSpPr>
            <a:spLocks noChangeArrowheads="1"/>
          </p:cNvSpPr>
          <p:nvPr/>
        </p:nvSpPr>
        <p:spPr bwMode="auto">
          <a:xfrm flipV="1">
            <a:off x="1066800" y="762000"/>
            <a:ext cx="1143000" cy="2743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2534" name="Picture 5">
            <a:extLst>
              <a:ext uri="{FF2B5EF4-FFF2-40B4-BE49-F238E27FC236}">
                <a16:creationId xmlns:a16="http://schemas.microsoft.com/office/drawing/2014/main" id="{C16EA27A-4C01-9F46-9CA0-D0208EBFDA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3895725"/>
            <a:ext cx="84582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2535" name="Rectangle 6">
            <a:extLst>
              <a:ext uri="{FF2B5EF4-FFF2-40B4-BE49-F238E27FC236}">
                <a16:creationId xmlns:a16="http://schemas.microsoft.com/office/drawing/2014/main" id="{F17789B3-2546-9748-82E0-C77205101AA8}"/>
              </a:ext>
            </a:extLst>
          </p:cNvPr>
          <p:cNvSpPr>
            <a:spLocks noChangeArrowheads="1"/>
          </p:cNvSpPr>
          <p:nvPr/>
        </p:nvSpPr>
        <p:spPr bwMode="auto">
          <a:xfrm flipV="1">
            <a:off x="1066800" y="3895725"/>
            <a:ext cx="1143000" cy="1828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20.mp3">
            <a:hlinkClick r:id="" action="ppaction://media"/>
            <a:extLst>
              <a:ext uri="{FF2B5EF4-FFF2-40B4-BE49-F238E27FC236}">
                <a16:creationId xmlns:a16="http://schemas.microsoft.com/office/drawing/2014/main" id="{3D053005-FA92-EA4B-BAFD-92516F5AE8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676400" y="2844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a:extLst>
              <a:ext uri="{FF2B5EF4-FFF2-40B4-BE49-F238E27FC236}">
                <a16:creationId xmlns:a16="http://schemas.microsoft.com/office/drawing/2014/main" id="{5122C29D-4326-5F41-9B53-3500EFEC91F0}"/>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197A6C2F-D10B-F44E-A983-8C17B6397FEB}" type="slidenum">
              <a:rPr lang="en-AU" altLang="en-US" sz="1400"/>
              <a:pPr/>
              <a:t>21</a:t>
            </a:fld>
            <a:endParaRPr lang="en-AU" altLang="en-US" sz="1400"/>
          </a:p>
        </p:txBody>
      </p:sp>
      <p:sp>
        <p:nvSpPr>
          <p:cNvPr id="23555" name="Rectangle 2">
            <a:extLst>
              <a:ext uri="{FF2B5EF4-FFF2-40B4-BE49-F238E27FC236}">
                <a16:creationId xmlns:a16="http://schemas.microsoft.com/office/drawing/2014/main" id="{0BD937E5-D2FF-CA40-983A-E3C8394F885A}"/>
              </a:ext>
            </a:extLst>
          </p:cNvPr>
          <p:cNvSpPr>
            <a:spLocks noGrp="1" noChangeArrowheads="1"/>
          </p:cNvSpPr>
          <p:nvPr>
            <p:ph type="title" idx="4294967295"/>
          </p:nvPr>
        </p:nvSpPr>
        <p:spPr>
          <a:noFill/>
        </p:spPr>
        <p:txBody>
          <a:bodyPr/>
          <a:lstStyle/>
          <a:p>
            <a:pPr eaLnBrk="1" hangingPunct="1"/>
            <a:r>
              <a:rPr lang="en-US" altLang="en-US"/>
              <a:t>Extract-Phase Output Limit</a:t>
            </a:r>
          </a:p>
        </p:txBody>
      </p:sp>
      <p:pic>
        <p:nvPicPr>
          <p:cNvPr id="23556" name="Picture 3">
            <a:extLst>
              <a:ext uri="{FF2B5EF4-FFF2-40B4-BE49-F238E27FC236}">
                <a16:creationId xmlns:a16="http://schemas.microsoft.com/office/drawing/2014/main" id="{2DCCCE99-0268-BA4C-849D-E5136E85E5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685800"/>
            <a:ext cx="6591300" cy="5410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7" name="Rectangle 4">
            <a:extLst>
              <a:ext uri="{FF2B5EF4-FFF2-40B4-BE49-F238E27FC236}">
                <a16:creationId xmlns:a16="http://schemas.microsoft.com/office/drawing/2014/main" id="{07061C92-F9EE-1A4E-819B-880B4D8D0767}"/>
              </a:ext>
            </a:extLst>
          </p:cNvPr>
          <p:cNvSpPr>
            <a:spLocks noChangeArrowheads="1"/>
          </p:cNvSpPr>
          <p:nvPr/>
        </p:nvSpPr>
        <p:spPr bwMode="auto">
          <a:xfrm flipV="1">
            <a:off x="228600" y="5715000"/>
            <a:ext cx="4800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3558" name="Rectangle 5">
            <a:extLst>
              <a:ext uri="{FF2B5EF4-FFF2-40B4-BE49-F238E27FC236}">
                <a16:creationId xmlns:a16="http://schemas.microsoft.com/office/drawing/2014/main" id="{1FA1662F-2130-4A49-A686-4CE8A838F9D9}"/>
              </a:ext>
            </a:extLst>
          </p:cNvPr>
          <p:cNvSpPr>
            <a:spLocks noChangeArrowheads="1"/>
          </p:cNvSpPr>
          <p:nvPr/>
        </p:nvSpPr>
        <p:spPr bwMode="auto">
          <a:xfrm flipV="1">
            <a:off x="228600" y="1219200"/>
            <a:ext cx="990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3559" name="Rectangle 6">
            <a:extLst>
              <a:ext uri="{FF2B5EF4-FFF2-40B4-BE49-F238E27FC236}">
                <a16:creationId xmlns:a16="http://schemas.microsoft.com/office/drawing/2014/main" id="{1C99D14E-B5DF-1447-9046-FADA410BFDC6}"/>
              </a:ext>
            </a:extLst>
          </p:cNvPr>
          <p:cNvSpPr>
            <a:spLocks noChangeArrowheads="1"/>
          </p:cNvSpPr>
          <p:nvPr/>
        </p:nvSpPr>
        <p:spPr bwMode="auto">
          <a:xfrm flipV="1">
            <a:off x="762000" y="1981200"/>
            <a:ext cx="990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21.mp3">
            <a:hlinkClick r:id="" action="ppaction://media"/>
            <a:extLst>
              <a:ext uri="{FF2B5EF4-FFF2-40B4-BE49-F238E27FC236}">
                <a16:creationId xmlns:a16="http://schemas.microsoft.com/office/drawing/2014/main" id="{13D05396-2795-D641-8385-83D449D3AE1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04938" y="28194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BEC32EC9-B17F-E140-8F86-95C6DE6B931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623833B4-F11C-F64A-8AA8-BE50E0C60CF2}" type="slidenum">
              <a:rPr lang="en-AU" altLang="en-US" sz="1400"/>
              <a:pPr/>
              <a:t>22</a:t>
            </a:fld>
            <a:endParaRPr lang="en-AU" altLang="en-US" sz="1400"/>
          </a:p>
        </p:txBody>
      </p:sp>
      <p:sp>
        <p:nvSpPr>
          <p:cNvPr id="24579" name="Rectangle 2">
            <a:extLst>
              <a:ext uri="{FF2B5EF4-FFF2-40B4-BE49-F238E27FC236}">
                <a16:creationId xmlns:a16="http://schemas.microsoft.com/office/drawing/2014/main" id="{B84A5E3D-7720-994A-B844-96B2AF98F6C7}"/>
              </a:ext>
            </a:extLst>
          </p:cNvPr>
          <p:cNvSpPr>
            <a:spLocks noGrp="1" noChangeArrowheads="1"/>
          </p:cNvSpPr>
          <p:nvPr>
            <p:ph type="title" idx="4294967295"/>
          </p:nvPr>
        </p:nvSpPr>
        <p:spPr>
          <a:noFill/>
        </p:spPr>
        <p:txBody>
          <a:bodyPr/>
          <a:lstStyle/>
          <a:p>
            <a:pPr eaLnBrk="1" hangingPunct="1"/>
            <a:r>
              <a:rPr lang="en-US" altLang="en-US"/>
              <a:t>Format-Phase Output Limit</a:t>
            </a:r>
          </a:p>
        </p:txBody>
      </p:sp>
      <p:pic>
        <p:nvPicPr>
          <p:cNvPr id="24580" name="Picture 3">
            <a:extLst>
              <a:ext uri="{FF2B5EF4-FFF2-40B4-BE49-F238E27FC236}">
                <a16:creationId xmlns:a16="http://schemas.microsoft.com/office/drawing/2014/main" id="{32BFD98C-D2EF-5448-8E63-1F65892B0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685800"/>
            <a:ext cx="5543550" cy="5372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4581" name="Rectangle 4">
            <a:extLst>
              <a:ext uri="{FF2B5EF4-FFF2-40B4-BE49-F238E27FC236}">
                <a16:creationId xmlns:a16="http://schemas.microsoft.com/office/drawing/2014/main" id="{32AC9818-8171-0743-A991-9EC772BD548F}"/>
              </a:ext>
            </a:extLst>
          </p:cNvPr>
          <p:cNvSpPr>
            <a:spLocks noChangeArrowheads="1"/>
          </p:cNvSpPr>
          <p:nvPr/>
        </p:nvSpPr>
        <p:spPr bwMode="auto">
          <a:xfrm flipV="1">
            <a:off x="304800" y="5638800"/>
            <a:ext cx="48006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82" name="Rectangle 5">
            <a:extLst>
              <a:ext uri="{FF2B5EF4-FFF2-40B4-BE49-F238E27FC236}">
                <a16:creationId xmlns:a16="http://schemas.microsoft.com/office/drawing/2014/main" id="{7C8BD3DA-2A1A-5648-B079-FEDEAC22F932}"/>
              </a:ext>
            </a:extLst>
          </p:cNvPr>
          <p:cNvSpPr>
            <a:spLocks noChangeArrowheads="1"/>
          </p:cNvSpPr>
          <p:nvPr/>
        </p:nvSpPr>
        <p:spPr bwMode="auto">
          <a:xfrm flipV="1">
            <a:off x="228600" y="1143000"/>
            <a:ext cx="990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4583" name="Rectangle 6">
            <a:extLst>
              <a:ext uri="{FF2B5EF4-FFF2-40B4-BE49-F238E27FC236}">
                <a16:creationId xmlns:a16="http://schemas.microsoft.com/office/drawing/2014/main" id="{98C36005-0508-DC45-95FC-C1335A167938}"/>
              </a:ext>
            </a:extLst>
          </p:cNvPr>
          <p:cNvSpPr>
            <a:spLocks noChangeArrowheads="1"/>
          </p:cNvSpPr>
          <p:nvPr/>
        </p:nvSpPr>
        <p:spPr bwMode="auto">
          <a:xfrm flipV="1">
            <a:off x="1447800" y="1981200"/>
            <a:ext cx="9906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22.mp3">
            <a:hlinkClick r:id="" action="ppaction://media"/>
            <a:extLst>
              <a:ext uri="{FF2B5EF4-FFF2-40B4-BE49-F238E27FC236}">
                <a16:creationId xmlns:a16="http://schemas.microsoft.com/office/drawing/2014/main" id="{12D00CE4-2818-2245-A276-D60A9C04E9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28800" y="2743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a:extLst>
              <a:ext uri="{FF2B5EF4-FFF2-40B4-BE49-F238E27FC236}">
                <a16:creationId xmlns:a16="http://schemas.microsoft.com/office/drawing/2014/main" id="{2E59A620-8E99-C542-85D8-D5D30F44174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D02055F-0112-8849-9AA2-5EDA3D64D208}" type="slidenum">
              <a:rPr lang="en-AU" altLang="en-US" sz="1400"/>
              <a:pPr/>
              <a:t>23</a:t>
            </a:fld>
            <a:endParaRPr lang="en-AU" altLang="en-US" sz="1400"/>
          </a:p>
        </p:txBody>
      </p:sp>
      <p:pic>
        <p:nvPicPr>
          <p:cNvPr id="25603" name="Picture 7">
            <a:extLst>
              <a:ext uri="{FF2B5EF4-FFF2-40B4-BE49-F238E27FC236}">
                <a16:creationId xmlns:a16="http://schemas.microsoft.com/office/drawing/2014/main" id="{5187CA39-2333-F546-9971-E480024B86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80009" b="66124"/>
          <a:stretch>
            <a:fillRect/>
          </a:stretch>
        </p:blipFill>
        <p:spPr bwMode="auto">
          <a:xfrm>
            <a:off x="228600" y="685800"/>
            <a:ext cx="3595688" cy="38100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604" name="Rectangle 2">
            <a:extLst>
              <a:ext uri="{FF2B5EF4-FFF2-40B4-BE49-F238E27FC236}">
                <a16:creationId xmlns:a16="http://schemas.microsoft.com/office/drawing/2014/main" id="{084D799F-3A8F-D940-9856-472C40A4DEBE}"/>
              </a:ext>
            </a:extLst>
          </p:cNvPr>
          <p:cNvSpPr>
            <a:spLocks noGrp="1" noChangeArrowheads="1"/>
          </p:cNvSpPr>
          <p:nvPr>
            <p:ph type="title" idx="4294967295"/>
          </p:nvPr>
        </p:nvSpPr>
        <p:spPr>
          <a:noFill/>
        </p:spPr>
        <p:txBody>
          <a:bodyPr/>
          <a:lstStyle/>
          <a:p>
            <a:pPr eaLnBrk="1" hangingPunct="1"/>
            <a:r>
              <a:rPr lang="en-US" altLang="en-US"/>
              <a:t>Selecting the Dependency Checker</a:t>
            </a:r>
          </a:p>
        </p:txBody>
      </p:sp>
      <p:sp>
        <p:nvSpPr>
          <p:cNvPr id="25605" name="Rectangle 4">
            <a:extLst>
              <a:ext uri="{FF2B5EF4-FFF2-40B4-BE49-F238E27FC236}">
                <a16:creationId xmlns:a16="http://schemas.microsoft.com/office/drawing/2014/main" id="{9066C669-76DE-414D-AE8C-7A36987F194D}"/>
              </a:ext>
            </a:extLst>
          </p:cNvPr>
          <p:cNvSpPr>
            <a:spLocks noChangeArrowheads="1"/>
          </p:cNvSpPr>
          <p:nvPr/>
        </p:nvSpPr>
        <p:spPr bwMode="auto">
          <a:xfrm flipV="1">
            <a:off x="533400" y="2514600"/>
            <a:ext cx="2362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23.mp3">
            <a:hlinkClick r:id="" action="ppaction://media"/>
            <a:extLst>
              <a:ext uri="{FF2B5EF4-FFF2-40B4-BE49-F238E27FC236}">
                <a16:creationId xmlns:a16="http://schemas.microsoft.com/office/drawing/2014/main" id="{3AEC57A1-F6B7-5C45-957A-FEE2D9BCB8B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66454" y="26670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46DA91E9-AFDD-8A45-8710-8DBAE73B9AD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F026431-9436-FA45-99C3-F704948309FF}" type="slidenum">
              <a:rPr lang="en-AU" altLang="en-US" sz="1400"/>
              <a:pPr/>
              <a:t>24</a:t>
            </a:fld>
            <a:endParaRPr lang="en-AU" altLang="en-US" sz="1400"/>
          </a:p>
        </p:txBody>
      </p:sp>
      <p:sp>
        <p:nvSpPr>
          <p:cNvPr id="26627" name="Rectangle 2">
            <a:extLst>
              <a:ext uri="{FF2B5EF4-FFF2-40B4-BE49-F238E27FC236}">
                <a16:creationId xmlns:a16="http://schemas.microsoft.com/office/drawing/2014/main" id="{1B2FCE06-473B-7D44-AD53-15226AE4048C}"/>
              </a:ext>
            </a:extLst>
          </p:cNvPr>
          <p:cNvSpPr>
            <a:spLocks noGrp="1" noChangeArrowheads="1"/>
          </p:cNvSpPr>
          <p:nvPr>
            <p:ph type="title" idx="4294967295"/>
          </p:nvPr>
        </p:nvSpPr>
        <p:spPr>
          <a:noFill/>
        </p:spPr>
        <p:txBody>
          <a:bodyPr/>
          <a:lstStyle/>
          <a:p>
            <a:pPr eaLnBrk="1" hangingPunct="1"/>
            <a:r>
              <a:rPr lang="en-US" altLang="en-US"/>
              <a:t>Specifying the Component for Analysis</a:t>
            </a:r>
          </a:p>
        </p:txBody>
      </p:sp>
      <p:pic>
        <p:nvPicPr>
          <p:cNvPr id="26628" name="Picture 3">
            <a:extLst>
              <a:ext uri="{FF2B5EF4-FFF2-40B4-BE49-F238E27FC236}">
                <a16:creationId xmlns:a16="http://schemas.microsoft.com/office/drawing/2014/main" id="{EBA3E543-B719-B74F-A235-1870CCE21E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685800"/>
            <a:ext cx="7610475" cy="5029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29" name="Rectangle 4">
            <a:extLst>
              <a:ext uri="{FF2B5EF4-FFF2-40B4-BE49-F238E27FC236}">
                <a16:creationId xmlns:a16="http://schemas.microsoft.com/office/drawing/2014/main" id="{1199CC41-4CBA-C04A-83F5-9C1E18CB082C}"/>
              </a:ext>
            </a:extLst>
          </p:cNvPr>
          <p:cNvSpPr>
            <a:spLocks noChangeArrowheads="1"/>
          </p:cNvSpPr>
          <p:nvPr/>
        </p:nvSpPr>
        <p:spPr bwMode="auto">
          <a:xfrm flipV="1">
            <a:off x="457200" y="3048000"/>
            <a:ext cx="4648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6630" name="Rectangle 5">
            <a:extLst>
              <a:ext uri="{FF2B5EF4-FFF2-40B4-BE49-F238E27FC236}">
                <a16:creationId xmlns:a16="http://schemas.microsoft.com/office/drawing/2014/main" id="{53A99C2C-11B4-8246-AB63-AE65E79AD0A6}"/>
              </a:ext>
            </a:extLst>
          </p:cNvPr>
          <p:cNvSpPr>
            <a:spLocks noChangeArrowheads="1"/>
          </p:cNvSpPr>
          <p:nvPr/>
        </p:nvSpPr>
        <p:spPr bwMode="auto">
          <a:xfrm flipV="1">
            <a:off x="457200" y="1600200"/>
            <a:ext cx="46482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6631" name="Rectangle 6">
            <a:extLst>
              <a:ext uri="{FF2B5EF4-FFF2-40B4-BE49-F238E27FC236}">
                <a16:creationId xmlns:a16="http://schemas.microsoft.com/office/drawing/2014/main" id="{0C8C5588-B7A8-8141-A027-091AF4326060}"/>
              </a:ext>
            </a:extLst>
          </p:cNvPr>
          <p:cNvSpPr>
            <a:spLocks noChangeArrowheads="1"/>
          </p:cNvSpPr>
          <p:nvPr/>
        </p:nvSpPr>
        <p:spPr bwMode="auto">
          <a:xfrm flipV="1">
            <a:off x="457200" y="1828800"/>
            <a:ext cx="4648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6632" name="Rectangle 7">
            <a:extLst>
              <a:ext uri="{FF2B5EF4-FFF2-40B4-BE49-F238E27FC236}">
                <a16:creationId xmlns:a16="http://schemas.microsoft.com/office/drawing/2014/main" id="{D412EBD6-97CC-4B46-84F3-38BF5D14ABB0}"/>
              </a:ext>
            </a:extLst>
          </p:cNvPr>
          <p:cNvSpPr>
            <a:spLocks noChangeArrowheads="1"/>
          </p:cNvSpPr>
          <p:nvPr/>
        </p:nvSpPr>
        <p:spPr bwMode="auto">
          <a:xfrm flipV="1">
            <a:off x="1295400" y="3276600"/>
            <a:ext cx="1752600" cy="2286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24.mp3">
            <a:hlinkClick r:id="" action="ppaction://media"/>
            <a:extLst>
              <a:ext uri="{FF2B5EF4-FFF2-40B4-BE49-F238E27FC236}">
                <a16:creationId xmlns:a16="http://schemas.microsoft.com/office/drawing/2014/main" id="{E38899D9-CEB6-9B42-9863-3C51C8E1D46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72055" y="2870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9">
            <a:extLst>
              <a:ext uri="{FF2B5EF4-FFF2-40B4-BE49-F238E27FC236}">
                <a16:creationId xmlns:a16="http://schemas.microsoft.com/office/drawing/2014/main" id="{80E7B324-31C0-4646-83AB-E77169B7B4E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E27DA0BF-DB24-6748-9A86-53CF37436158}" type="slidenum">
              <a:rPr lang="en-AU" altLang="en-US" sz="1400"/>
              <a:pPr/>
              <a:t>25</a:t>
            </a:fld>
            <a:endParaRPr lang="en-AU" altLang="en-US" sz="1400"/>
          </a:p>
        </p:txBody>
      </p:sp>
      <p:sp>
        <p:nvSpPr>
          <p:cNvPr id="27651" name="Rectangle 2">
            <a:extLst>
              <a:ext uri="{FF2B5EF4-FFF2-40B4-BE49-F238E27FC236}">
                <a16:creationId xmlns:a16="http://schemas.microsoft.com/office/drawing/2014/main" id="{D5BBB32C-1E2A-6642-AA62-190B49E31AC9}"/>
              </a:ext>
            </a:extLst>
          </p:cNvPr>
          <p:cNvSpPr>
            <a:spLocks noGrp="1" noChangeArrowheads="1"/>
          </p:cNvSpPr>
          <p:nvPr>
            <p:ph type="title" idx="4294967295"/>
          </p:nvPr>
        </p:nvSpPr>
        <p:spPr>
          <a:noFill/>
        </p:spPr>
        <p:txBody>
          <a:bodyPr/>
          <a:lstStyle/>
          <a:p>
            <a:pPr eaLnBrk="1" hangingPunct="1"/>
            <a:r>
              <a:rPr lang="en-US" altLang="en-US"/>
              <a:t>Analyzing Dependency Relationships</a:t>
            </a:r>
          </a:p>
        </p:txBody>
      </p:sp>
      <p:pic>
        <p:nvPicPr>
          <p:cNvPr id="27652" name="Picture 3">
            <a:extLst>
              <a:ext uri="{FF2B5EF4-FFF2-40B4-BE49-F238E27FC236}">
                <a16:creationId xmlns:a16="http://schemas.microsoft.com/office/drawing/2014/main" id="{B0360112-EB77-5D4A-8E54-ECAB4B5728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685800"/>
            <a:ext cx="7848600" cy="509587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7653" name="Rectangle 4">
            <a:extLst>
              <a:ext uri="{FF2B5EF4-FFF2-40B4-BE49-F238E27FC236}">
                <a16:creationId xmlns:a16="http://schemas.microsoft.com/office/drawing/2014/main" id="{AA3533FF-24E7-AF44-8D47-7402A9D01F63}"/>
              </a:ext>
            </a:extLst>
          </p:cNvPr>
          <p:cNvSpPr>
            <a:spLocks noChangeArrowheads="1"/>
          </p:cNvSpPr>
          <p:nvPr/>
        </p:nvSpPr>
        <p:spPr bwMode="auto">
          <a:xfrm flipV="1">
            <a:off x="4724400" y="1371600"/>
            <a:ext cx="3352800" cy="4343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27654" name="Rectangle 5">
            <a:extLst>
              <a:ext uri="{FF2B5EF4-FFF2-40B4-BE49-F238E27FC236}">
                <a16:creationId xmlns:a16="http://schemas.microsoft.com/office/drawing/2014/main" id="{995D8D43-4A55-F844-B166-2EF40AA2B427}"/>
              </a:ext>
            </a:extLst>
          </p:cNvPr>
          <p:cNvSpPr>
            <a:spLocks noChangeArrowheads="1"/>
          </p:cNvSpPr>
          <p:nvPr/>
        </p:nvSpPr>
        <p:spPr bwMode="auto">
          <a:xfrm flipV="1">
            <a:off x="3200400" y="3429000"/>
            <a:ext cx="8382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25.mp3">
            <a:hlinkClick r:id="" action="ppaction://media"/>
            <a:extLst>
              <a:ext uri="{FF2B5EF4-FFF2-40B4-BE49-F238E27FC236}">
                <a16:creationId xmlns:a16="http://schemas.microsoft.com/office/drawing/2014/main" id="{8E6DD490-9AF3-4142-842B-A70D87DE752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955800" y="29858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a:extLst>
              <a:ext uri="{FF2B5EF4-FFF2-40B4-BE49-F238E27FC236}">
                <a16:creationId xmlns:a16="http://schemas.microsoft.com/office/drawing/2014/main" id="{775879A3-085F-9249-8BB5-F573CAB7D72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BB1ADA44-ECA5-E640-9EDB-780C45349167}" type="slidenum">
              <a:rPr lang="en-AU" altLang="en-US" sz="1400"/>
              <a:pPr/>
              <a:t>26</a:t>
            </a:fld>
            <a:endParaRPr lang="en-AU" altLang="en-US" sz="1400"/>
          </a:p>
        </p:txBody>
      </p:sp>
      <p:sp>
        <p:nvSpPr>
          <p:cNvPr id="28675" name="Rectangle 2">
            <a:extLst>
              <a:ext uri="{FF2B5EF4-FFF2-40B4-BE49-F238E27FC236}">
                <a16:creationId xmlns:a16="http://schemas.microsoft.com/office/drawing/2014/main" id="{FAF8A995-8595-2442-89A6-84D7C6605080}"/>
              </a:ext>
            </a:extLst>
          </p:cNvPr>
          <p:cNvSpPr>
            <a:spLocks noGrp="1" noChangeArrowheads="1"/>
          </p:cNvSpPr>
          <p:nvPr>
            <p:ph type="title" idx="4294967295"/>
          </p:nvPr>
        </p:nvSpPr>
        <p:spPr>
          <a:noFill/>
        </p:spPr>
        <p:txBody>
          <a:bodyPr/>
          <a:lstStyle/>
          <a:p>
            <a:pPr eaLnBrk="1" hangingPunct="1"/>
            <a:r>
              <a:rPr lang="en-US" altLang="en-US"/>
              <a:t>The Trace Function </a:t>
            </a:r>
          </a:p>
        </p:txBody>
      </p:sp>
      <p:pic>
        <p:nvPicPr>
          <p:cNvPr id="28676" name="Picture 3">
            <a:extLst>
              <a:ext uri="{FF2B5EF4-FFF2-40B4-BE49-F238E27FC236}">
                <a16:creationId xmlns:a16="http://schemas.microsoft.com/office/drawing/2014/main" id="{BB1F2E91-D640-534E-98B3-C51B6BD9AE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447800"/>
            <a:ext cx="8367713"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8677" name="Rectangle 2">
            <a:extLst>
              <a:ext uri="{FF2B5EF4-FFF2-40B4-BE49-F238E27FC236}">
                <a16:creationId xmlns:a16="http://schemas.microsoft.com/office/drawing/2014/main" id="{090197EE-FBBC-AC47-85C0-4C9B47BC4495}"/>
              </a:ext>
            </a:extLst>
          </p:cNvPr>
          <p:cNvSpPr>
            <a:spLocks noChangeArrowheads="1"/>
          </p:cNvSpPr>
          <p:nvPr/>
        </p:nvSpPr>
        <p:spPr bwMode="auto">
          <a:xfrm>
            <a:off x="381000" y="838200"/>
            <a:ext cx="7818438"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MR95PARM – MR95 Parameter File</a:t>
            </a:r>
          </a:p>
        </p:txBody>
      </p:sp>
      <p:sp>
        <p:nvSpPr>
          <p:cNvPr id="28678" name="Rectangle 5">
            <a:extLst>
              <a:ext uri="{FF2B5EF4-FFF2-40B4-BE49-F238E27FC236}">
                <a16:creationId xmlns:a16="http://schemas.microsoft.com/office/drawing/2014/main" id="{7455F843-A8C0-D248-9B0D-692DE720EC94}"/>
              </a:ext>
            </a:extLst>
          </p:cNvPr>
          <p:cNvSpPr>
            <a:spLocks noChangeArrowheads="1"/>
          </p:cNvSpPr>
          <p:nvPr/>
        </p:nvSpPr>
        <p:spPr bwMode="auto">
          <a:xfrm flipV="1">
            <a:off x="990600" y="1676400"/>
            <a:ext cx="7696200" cy="28194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2" name="Online Media 1" descr="Mod8slide26.mp3">
            <a:hlinkClick r:id="" action="ppaction://media"/>
            <a:extLst>
              <a:ext uri="{FF2B5EF4-FFF2-40B4-BE49-F238E27FC236}">
                <a16:creationId xmlns:a16="http://schemas.microsoft.com/office/drawing/2014/main" id="{ADA5B367-A33B-4942-97DA-F82D987C01B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5698" y="300037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a:extLst>
              <a:ext uri="{FF2B5EF4-FFF2-40B4-BE49-F238E27FC236}">
                <a16:creationId xmlns:a16="http://schemas.microsoft.com/office/drawing/2014/main" id="{D1A9C832-1F7B-C647-92F8-57B76853150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C5D3211-07AD-D647-9A9F-FBA00C409C29}" type="slidenum">
              <a:rPr lang="en-AU" altLang="en-US" sz="1400"/>
              <a:pPr/>
              <a:t>27</a:t>
            </a:fld>
            <a:endParaRPr lang="en-AU" altLang="en-US" sz="1400"/>
          </a:p>
        </p:txBody>
      </p:sp>
      <p:sp>
        <p:nvSpPr>
          <p:cNvPr id="29699" name="Rectangle 2">
            <a:extLst>
              <a:ext uri="{FF2B5EF4-FFF2-40B4-BE49-F238E27FC236}">
                <a16:creationId xmlns:a16="http://schemas.microsoft.com/office/drawing/2014/main" id="{FE62E3AA-0103-5E4E-82B2-735174A8AC4F}"/>
              </a:ext>
            </a:extLst>
          </p:cNvPr>
          <p:cNvSpPr>
            <a:spLocks noGrp="1" noChangeArrowheads="1"/>
          </p:cNvSpPr>
          <p:nvPr>
            <p:ph type="title"/>
          </p:nvPr>
        </p:nvSpPr>
        <p:spPr>
          <a:xfrm>
            <a:off x="228600" y="138113"/>
            <a:ext cx="7818438" cy="547687"/>
          </a:xfrm>
          <a:ln/>
        </p:spPr>
        <p:txBody>
          <a:bodyPr/>
          <a:lstStyle/>
          <a:p>
            <a:r>
              <a:rPr altLang="en-US"/>
              <a:t>Recommendations for Debugging</a:t>
            </a:r>
          </a:p>
        </p:txBody>
      </p:sp>
      <p:sp>
        <p:nvSpPr>
          <p:cNvPr id="29700" name="Rectangle 3">
            <a:extLst>
              <a:ext uri="{FF2B5EF4-FFF2-40B4-BE49-F238E27FC236}">
                <a16:creationId xmlns:a16="http://schemas.microsoft.com/office/drawing/2014/main" id="{7F123677-5A2B-344B-9AAE-334F6C32E7D0}"/>
              </a:ext>
            </a:extLst>
          </p:cNvPr>
          <p:cNvSpPr>
            <a:spLocks noGrp="1" noChangeArrowheads="1"/>
          </p:cNvSpPr>
          <p:nvPr>
            <p:ph type="body" idx="1"/>
          </p:nvPr>
        </p:nvSpPr>
        <p:spPr/>
        <p:txBody>
          <a:bodyPr/>
          <a:lstStyle/>
          <a:p>
            <a:pPr marL="0" indent="0">
              <a:buFont typeface="Wingdings" pitchFamily="2" charset="2"/>
              <a:buNone/>
            </a:pPr>
            <a:r>
              <a:rPr lang="en-US" altLang="en-US"/>
              <a:t>When debugging: </a:t>
            </a:r>
          </a:p>
          <a:p>
            <a:pPr lvl="1"/>
            <a:r>
              <a:rPr lang="en-US" altLang="en-US" sz="2000"/>
              <a:t>Avoid coding an entire view before testing it. </a:t>
            </a:r>
          </a:p>
          <a:p>
            <a:pPr lvl="1"/>
            <a:r>
              <a:rPr lang="en-US" altLang="en-US" sz="2000"/>
              <a:t>During testing, minimize the number of source and output records.</a:t>
            </a:r>
          </a:p>
          <a:p>
            <a:pPr lvl="1"/>
            <a:r>
              <a:rPr lang="en-US" altLang="en-US" sz="2000"/>
              <a:t>Verify that the output format for each column is correct.</a:t>
            </a:r>
          </a:p>
          <a:p>
            <a:pPr marL="1143000" lvl="2" indent="-228600"/>
            <a:r>
              <a:rPr lang="en-US" altLang="en-US" sz="1800"/>
              <a:t>If it isn’t, review the column properties. </a:t>
            </a:r>
          </a:p>
          <a:p>
            <a:pPr lvl="1"/>
            <a:r>
              <a:rPr lang="en-US" altLang="en-US" sz="2000"/>
              <a:t>Verify that the number of records written to an output file is what is expected.</a:t>
            </a:r>
          </a:p>
          <a:p>
            <a:pPr marL="1143000" lvl="2" indent="-228600"/>
            <a:r>
              <a:rPr lang="en-US" altLang="en-US" sz="1800"/>
              <a:t>If it isn’t, examine the record filters. </a:t>
            </a:r>
          </a:p>
          <a:p>
            <a:pPr lvl="1"/>
            <a:r>
              <a:rPr lang="en-US" altLang="en-US" sz="2000"/>
              <a:t>Verify that the output value for each column is correct.</a:t>
            </a:r>
          </a:p>
          <a:p>
            <a:pPr marL="1143000" lvl="2" indent="-228600"/>
            <a:r>
              <a:rPr lang="en-US" altLang="en-US" sz="1800"/>
              <a:t>If it isn’t, examine the column logic.</a:t>
            </a:r>
          </a:p>
          <a:p>
            <a:pPr lvl="1"/>
            <a:endParaRPr lang="en-US" altLang="en-US" sz="2000"/>
          </a:p>
        </p:txBody>
      </p:sp>
      <p:pic>
        <p:nvPicPr>
          <p:cNvPr id="2" name="Online Media 1" descr="Mod8slide27.mp3">
            <a:hlinkClick r:id="" action="ppaction://media"/>
            <a:extLst>
              <a:ext uri="{FF2B5EF4-FFF2-40B4-BE49-F238E27FC236}">
                <a16:creationId xmlns:a16="http://schemas.microsoft.com/office/drawing/2014/main" id="{EEE70442-A1B1-2343-9D89-2D99A21678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57400" y="268105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4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a:extLst>
              <a:ext uri="{FF2B5EF4-FFF2-40B4-BE49-F238E27FC236}">
                <a16:creationId xmlns:a16="http://schemas.microsoft.com/office/drawing/2014/main" id="{2B70028B-7D0E-8549-A504-C46FF52771E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C4E71A90-2277-3848-A034-AF8BB423534D}" type="slidenum">
              <a:rPr lang="en-AU" altLang="en-US" sz="1400"/>
              <a:pPr/>
              <a:t>28</a:t>
            </a:fld>
            <a:endParaRPr lang="en-AU" altLang="en-US" sz="1400"/>
          </a:p>
        </p:txBody>
      </p:sp>
      <p:sp>
        <p:nvSpPr>
          <p:cNvPr id="30723" name="Rectangle 2">
            <a:extLst>
              <a:ext uri="{FF2B5EF4-FFF2-40B4-BE49-F238E27FC236}">
                <a16:creationId xmlns:a16="http://schemas.microsoft.com/office/drawing/2014/main" id="{A1238053-9368-044A-B12B-9B9AC38B2607}"/>
              </a:ext>
            </a:extLst>
          </p:cNvPr>
          <p:cNvSpPr>
            <a:spLocks noGrp="1" noChangeArrowheads="1"/>
          </p:cNvSpPr>
          <p:nvPr>
            <p:ph type="title" idx="4294967295"/>
          </p:nvPr>
        </p:nvSpPr>
        <p:spPr>
          <a:noFill/>
        </p:spPr>
        <p:txBody>
          <a:bodyPr/>
          <a:lstStyle/>
          <a:p>
            <a:pPr eaLnBrk="1" hangingPunct="1"/>
            <a:r>
              <a:rPr lang="en-US" altLang="en-US"/>
              <a:t>Module Summary</a:t>
            </a:r>
          </a:p>
        </p:txBody>
      </p:sp>
      <p:sp>
        <p:nvSpPr>
          <p:cNvPr id="30724" name="Rectangle 3">
            <a:extLst>
              <a:ext uri="{FF2B5EF4-FFF2-40B4-BE49-F238E27FC236}">
                <a16:creationId xmlns:a16="http://schemas.microsoft.com/office/drawing/2014/main" id="{73A8A3A5-255C-734D-8BDD-10C0BFB0EAB0}"/>
              </a:ext>
            </a:extLst>
          </p:cNvPr>
          <p:cNvSpPr>
            <a:spLocks noChangeArrowheads="1"/>
          </p:cNvSpPr>
          <p:nvPr/>
        </p:nvSpPr>
        <p:spPr bwMode="auto">
          <a:xfrm>
            <a:off x="228600" y="685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563563" indent="-220663"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Aft>
                <a:spcPct val="10000"/>
              </a:spcAft>
              <a:buClr>
                <a:schemeClr val="tx1"/>
              </a:buClr>
              <a:buFont typeface="Wingdings" pitchFamily="2" charset="2"/>
              <a:buNone/>
            </a:pPr>
            <a:r>
              <a:rPr lang="en-US" altLang="en-US" sz="2000">
                <a:solidFill>
                  <a:schemeClr val="tx1"/>
                </a:solidFill>
              </a:rPr>
              <a:t>Now that you have completed this module, you should be able to: </a:t>
            </a:r>
          </a:p>
          <a:p>
            <a:pPr lvl="1">
              <a:lnSpc>
                <a:spcPct val="100000"/>
              </a:lnSpc>
              <a:spcAft>
                <a:spcPct val="5000"/>
              </a:spcAft>
              <a:buClr>
                <a:schemeClr val="tx1"/>
              </a:buClr>
              <a:buFont typeface="Wingdings" pitchFamily="2" charset="2"/>
              <a:buChar char="§"/>
            </a:pPr>
            <a:r>
              <a:rPr lang="en-US" altLang="en-US" sz="2000">
                <a:solidFill>
                  <a:schemeClr val="tx1"/>
                </a:solidFill>
              </a:rPr>
              <a:t>Diagnose and resolve common Performance Engine errors</a:t>
            </a:r>
          </a:p>
          <a:p>
            <a:pPr lvl="1">
              <a:lnSpc>
                <a:spcPct val="100000"/>
              </a:lnSpc>
              <a:spcAft>
                <a:spcPct val="5000"/>
              </a:spcAft>
              <a:buClr>
                <a:schemeClr val="tx1"/>
              </a:buClr>
              <a:buFont typeface="Wingdings" pitchFamily="2" charset="2"/>
              <a:buChar char="§"/>
            </a:pPr>
            <a:r>
              <a:rPr lang="en-US" altLang="en-US" sz="2000">
                <a:solidFill>
                  <a:schemeClr val="tx1"/>
                </a:solidFill>
              </a:rPr>
              <a:t>Set output record limits to assist in debugging</a:t>
            </a:r>
          </a:p>
          <a:p>
            <a:pPr lvl="1">
              <a:lnSpc>
                <a:spcPct val="100000"/>
              </a:lnSpc>
              <a:spcAft>
                <a:spcPct val="5000"/>
              </a:spcAft>
              <a:buClr>
                <a:schemeClr val="tx1"/>
              </a:buClr>
              <a:buFont typeface="Wingdings" pitchFamily="2" charset="2"/>
              <a:buChar char="§"/>
            </a:pPr>
            <a:r>
              <a:rPr lang="en-US" altLang="en-US" sz="2000">
                <a:solidFill>
                  <a:schemeClr val="tx1"/>
                </a:solidFill>
              </a:rPr>
              <a:t>Analyze the relationships between components, using the Dependency Checker</a:t>
            </a:r>
          </a:p>
          <a:p>
            <a:pPr lvl="1">
              <a:lnSpc>
                <a:spcPct val="100000"/>
              </a:lnSpc>
              <a:spcAft>
                <a:spcPct val="5000"/>
              </a:spcAft>
              <a:buClr>
                <a:schemeClr val="tx1"/>
              </a:buClr>
              <a:buFont typeface="Wingdings" pitchFamily="2" charset="2"/>
              <a:buChar char="§"/>
            </a:pPr>
            <a:endParaRPr lang="en-US" altLang="en-US" sz="2000">
              <a:solidFill>
                <a:schemeClr val="tx1"/>
              </a:solidFill>
            </a:endParaRPr>
          </a:p>
          <a:p>
            <a:pPr lvl="1">
              <a:lnSpc>
                <a:spcPct val="100000"/>
              </a:lnSpc>
              <a:spcBef>
                <a:spcPct val="75000"/>
              </a:spcBef>
              <a:spcAft>
                <a:spcPct val="5000"/>
              </a:spcAft>
              <a:buClr>
                <a:schemeClr val="tx1"/>
              </a:buClr>
              <a:buFont typeface="Wingdings" pitchFamily="2" charset="2"/>
              <a:buChar char="§"/>
            </a:pPr>
            <a:endParaRPr lang="en-US" altLang="en-US" sz="2000">
              <a:solidFill>
                <a:schemeClr val="tx1"/>
              </a:solidFill>
            </a:endParaRPr>
          </a:p>
        </p:txBody>
      </p:sp>
      <p:pic>
        <p:nvPicPr>
          <p:cNvPr id="2" name="Online Media 1" descr="Mod8slide28.mp3">
            <a:hlinkClick r:id="" action="ppaction://media"/>
            <a:extLst>
              <a:ext uri="{FF2B5EF4-FFF2-40B4-BE49-F238E27FC236}">
                <a16:creationId xmlns:a16="http://schemas.microsoft.com/office/drawing/2014/main" id="{7116F55A-10CC-0A4C-B7CD-867578321ED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95400" y="256269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a:extLst>
              <a:ext uri="{FF2B5EF4-FFF2-40B4-BE49-F238E27FC236}">
                <a16:creationId xmlns:a16="http://schemas.microsoft.com/office/drawing/2014/main" id="{737C4D81-93CC-6C4E-8D1F-3B42FAA265E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D64A2F7-4FF4-204F-893F-75C5E922D011}" type="slidenum">
              <a:rPr lang="en-AU" altLang="en-US" sz="1400"/>
              <a:pPr/>
              <a:t>29</a:t>
            </a:fld>
            <a:endParaRPr lang="en-AU" altLang="en-US" sz="1400"/>
          </a:p>
        </p:txBody>
      </p:sp>
      <p:sp>
        <p:nvSpPr>
          <p:cNvPr id="31747" name="Rectangle 2">
            <a:extLst>
              <a:ext uri="{FF2B5EF4-FFF2-40B4-BE49-F238E27FC236}">
                <a16:creationId xmlns:a16="http://schemas.microsoft.com/office/drawing/2014/main" id="{C07DF05D-2772-FD4C-9DF7-8EEF04C91799}"/>
              </a:ext>
            </a:extLst>
          </p:cNvPr>
          <p:cNvSpPr>
            <a:spLocks noGrp="1" noChangeArrowheads="1"/>
          </p:cNvSpPr>
          <p:nvPr>
            <p:ph type="title" idx="4294967295"/>
          </p:nvPr>
        </p:nvSpPr>
        <p:spPr/>
        <p:txBody>
          <a:bodyPr/>
          <a:lstStyle/>
          <a:p>
            <a:pPr eaLnBrk="1" hangingPunct="1"/>
            <a:r>
              <a:rPr lang="en-US" altLang="en-US"/>
              <a:t>For Additional Information</a:t>
            </a:r>
          </a:p>
        </p:txBody>
      </p:sp>
      <p:sp>
        <p:nvSpPr>
          <p:cNvPr id="31748" name="Content Placeholder 5">
            <a:extLst>
              <a:ext uri="{FF2B5EF4-FFF2-40B4-BE49-F238E27FC236}">
                <a16:creationId xmlns:a16="http://schemas.microsoft.com/office/drawing/2014/main" id="{15D63082-E2C0-EF44-B745-BF8FB8017666}"/>
              </a:ext>
            </a:extLst>
          </p:cNvPr>
          <p:cNvSpPr>
            <a:spLocks/>
          </p:cNvSpPr>
          <p:nvPr/>
        </p:nvSpPr>
        <p:spPr bwMode="auto">
          <a:xfrm>
            <a:off x="228600" y="6858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nSpc>
                <a:spcPct val="100000"/>
              </a:lnSpc>
              <a:spcBef>
                <a:spcPct val="50000"/>
              </a:spcBef>
              <a:spcAft>
                <a:spcPct val="10000"/>
              </a:spcAft>
              <a:buClr>
                <a:schemeClr val="tx1"/>
              </a:buClr>
              <a:buFont typeface="Wingdings" pitchFamily="2" charset="2"/>
              <a:buNone/>
            </a:pPr>
            <a:r>
              <a:rPr lang="en-US" altLang="en-US" sz="2000" dirty="0">
                <a:solidFill>
                  <a:schemeClr val="tx1"/>
                </a:solidFill>
              </a:rPr>
              <a:t>The following table provides additional support and/or reference material for GenevaERS.</a:t>
            </a:r>
          </a:p>
        </p:txBody>
      </p:sp>
      <p:graphicFrame>
        <p:nvGraphicFramePr>
          <p:cNvPr id="86069" name="Group 53">
            <a:extLst>
              <a:ext uri="{FF2B5EF4-FFF2-40B4-BE49-F238E27FC236}">
                <a16:creationId xmlns:a16="http://schemas.microsoft.com/office/drawing/2014/main" id="{21A921E6-7418-F445-87AB-B4D4BCDA8335}"/>
              </a:ext>
            </a:extLst>
          </p:cNvPr>
          <p:cNvGraphicFramePr>
            <a:graphicFrameLocks noGrp="1"/>
          </p:cNvGraphicFramePr>
          <p:nvPr/>
        </p:nvGraphicFramePr>
        <p:xfrm>
          <a:off x="304800" y="1676400"/>
          <a:ext cx="8458200" cy="2730563"/>
        </p:xfrm>
        <a:graphic>
          <a:graphicData uri="http://schemas.openxmlformats.org/drawingml/2006/table">
            <a:tbl>
              <a:tblPr/>
              <a:tblGrid>
                <a:gridCol w="42672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65675">
                <a:tc>
                  <a:txBody>
                    <a:body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sz="1800" b="0" i="0" u="none" strike="noStrike" cap="none" normalizeH="0" baseline="0" dirty="0">
                          <a:ln>
                            <a:noFill/>
                          </a:ln>
                          <a:solidFill>
                            <a:schemeClr val="tx1"/>
                          </a:solidFill>
                          <a:effectLst/>
                          <a:latin typeface="Arial" charset="0"/>
                          <a:cs typeface="Arial" charset="0"/>
                        </a:rPr>
                        <a:t>Page Title</a:t>
                      </a:r>
                      <a:endParaRPr kumimoji="0" lang="en-AU" sz="18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42950" marR="0" lvl="1" indent="-285750" algn="l" defTabSz="914400" rtl="0" eaLnBrk="0" fontAlgn="base" latinLnBrk="0" hangingPunct="0">
                        <a:lnSpc>
                          <a:spcPct val="100000"/>
                        </a:lnSpc>
                        <a:spcBef>
                          <a:spcPct val="0"/>
                        </a:spcBef>
                        <a:spcAft>
                          <a:spcPct val="5000"/>
                        </a:spcAft>
                        <a:buClr>
                          <a:schemeClr val="tx1"/>
                        </a:buClr>
                        <a:buSzTx/>
                        <a:buFont typeface="Wingdings" pitchFamily="2" charset="2"/>
                        <a:buNone/>
                        <a:tabLst/>
                      </a:pPr>
                      <a:r>
                        <a:rPr kumimoji="0" lang="en-US" sz="1800" b="0" i="0" u="none" strike="noStrike" cap="none" normalizeH="0" baseline="0" dirty="0">
                          <a:ln>
                            <a:noFill/>
                          </a:ln>
                          <a:solidFill>
                            <a:schemeClr val="tx1"/>
                          </a:solidFill>
                          <a:effectLst/>
                          <a:latin typeface="Arial" charset="0"/>
                          <a:cs typeface="Arial" charset="0"/>
                        </a:rPr>
                        <a:t>Web Address</a:t>
                      </a:r>
                      <a:endParaRPr kumimoji="0" lang="en-AU" sz="1800" b="0" i="0" u="none" strike="noStrike" cap="none" normalizeH="0" baseline="0" dirty="0">
                        <a:ln>
                          <a:noFill/>
                        </a:ln>
                        <a:solidFill>
                          <a:schemeClr val="tx1"/>
                        </a:solidFill>
                        <a:effectLst/>
                        <a:latin typeface="Arial" charset="0"/>
                        <a:cs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2466">
                <a:tc>
                  <a:txBody>
                    <a:body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400" b="0" i="0" u="none" strike="noStrike" cap="none" normalizeH="0" baseline="0" dirty="0">
                          <a:ln>
                            <a:noFill/>
                          </a:ln>
                          <a:solidFill>
                            <a:schemeClr val="tx1"/>
                          </a:solidFill>
                          <a:effectLst/>
                          <a:latin typeface="Arial" charset="0"/>
                          <a:cs typeface="Arial" charset="0"/>
                        </a:rPr>
                        <a:t>GenevaERS Information Center</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7"/>
                        </a:rPr>
                        <a:t>http://GenevaERS.ibm.com/help/index.jsp</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6252">
                <a:tc>
                  <a:txBody>
                    <a:bodyPr/>
                    <a:lstStyle/>
                    <a:p>
                      <a:pPr marL="250825" marR="0" lvl="1" indent="-22225"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400" b="0" i="0" u="none" strike="noStrike" cap="none" normalizeH="0" baseline="0" dirty="0">
                          <a:ln>
                            <a:noFill/>
                          </a:ln>
                          <a:solidFill>
                            <a:schemeClr val="tx1"/>
                          </a:solidFill>
                          <a:effectLst/>
                          <a:latin typeface="Arial" charset="0"/>
                          <a:cs typeface="Arial" charset="0"/>
                        </a:rPr>
                        <a:t>GenevaERS Solution Page </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8"/>
                        </a:rPr>
                        <a:t>http://www.ibm.com/systems/GenevaERS</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6107">
                <a:tc>
                  <a:txBody>
                    <a:bodyPr/>
                    <a:lstStyle/>
                    <a:p>
                      <a:pPr marL="230188"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US" sz="1400" b="0" i="0" u="none" strike="noStrike" cap="none" normalizeH="0" baseline="0" dirty="0">
                          <a:ln>
                            <a:noFill/>
                          </a:ln>
                          <a:solidFill>
                            <a:schemeClr val="tx1"/>
                          </a:solidFill>
                          <a:effectLst/>
                          <a:latin typeface="Arial" charset="0"/>
                          <a:cs typeface="Arial" charset="0"/>
                        </a:rPr>
                        <a:t>Exploiting IBM GenevaERS to Solve Financial Accounting Challenges</a:t>
                      </a:r>
                      <a:endParaRPr kumimoji="0" lang="en-AU" sz="1400" b="0" i="0" u="none" strike="noStrike" cap="none" normalizeH="0" baseline="0" dirty="0">
                        <a:ln>
                          <a:noFill/>
                        </a:ln>
                        <a:solidFill>
                          <a:schemeClr val="tx1"/>
                        </a:solidFill>
                        <a:effectLst/>
                        <a:latin typeface="Arial" charset="0"/>
                        <a:cs typeface="Arial" charset="0"/>
                      </a:endParaRP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1" indent="0" algn="l" defTabSz="914400" rtl="0" eaLnBrk="0" fontAlgn="base" latinLnBrk="0" hangingPunct="0">
                        <a:lnSpc>
                          <a:spcPct val="100000"/>
                        </a:lnSpc>
                        <a:spcBef>
                          <a:spcPct val="50000"/>
                        </a:spcBef>
                        <a:spcAft>
                          <a:spcPct val="5000"/>
                        </a:spcAft>
                        <a:buClr>
                          <a:schemeClr val="tx1"/>
                        </a:buClr>
                        <a:buSzTx/>
                        <a:buFont typeface="Wingdings" pitchFamily="2" charset="2"/>
                        <a:buNone/>
                        <a:tabLst/>
                      </a:pPr>
                      <a:r>
                        <a:rPr kumimoji="0" lang="en-AU" sz="1800" b="0" i="0" u="none" strike="noStrike" cap="none" normalizeH="0" baseline="0" dirty="0">
                          <a:ln>
                            <a:noFill/>
                          </a:ln>
                          <a:solidFill>
                            <a:schemeClr val="tx1"/>
                          </a:solidFill>
                          <a:effectLst/>
                          <a:latin typeface="Arial" charset="0"/>
                          <a:hlinkClick r:id="rId9"/>
                        </a:rPr>
                        <a:t>http://www.redbooks.ibm.com/abstracts/redp4599.html?Open</a:t>
                      </a:r>
                      <a:endParaRPr kumimoji="0" lang="en-AU" sz="1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1766" name="Picture 2" descr="info_sources">
            <a:extLst>
              <a:ext uri="{FF2B5EF4-FFF2-40B4-BE49-F238E27FC236}">
                <a16:creationId xmlns:a16="http://schemas.microsoft.com/office/drawing/2014/main" id="{4EA89719-F4EA-174C-BA74-87A15F74A246}"/>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7772400" y="5562600"/>
            <a:ext cx="7620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Online Media 1" descr="Mod8slide29.mp3">
            <a:hlinkClick r:id="" action="ppaction://media"/>
            <a:extLst>
              <a:ext uri="{FF2B5EF4-FFF2-40B4-BE49-F238E27FC236}">
                <a16:creationId xmlns:a16="http://schemas.microsoft.com/office/drawing/2014/main" id="{B744C721-821D-084E-B377-A4C969CE9AF0}"/>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371600" y="32766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a:extLst>
              <a:ext uri="{FF2B5EF4-FFF2-40B4-BE49-F238E27FC236}">
                <a16:creationId xmlns:a16="http://schemas.microsoft.com/office/drawing/2014/main" id="{A8B9B2B6-D7E6-4946-97A5-9E2928D2EDC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3DD16D57-0068-774D-9AAB-24329C597488}" type="slidenum">
              <a:rPr lang="en-AU" altLang="en-US" sz="1400"/>
              <a:pPr/>
              <a:t>3</a:t>
            </a:fld>
            <a:endParaRPr lang="en-AU" altLang="en-US" sz="1400"/>
          </a:p>
        </p:txBody>
      </p:sp>
      <p:sp>
        <p:nvSpPr>
          <p:cNvPr id="5123" name="Slide Number Placeholder 3">
            <a:extLst>
              <a:ext uri="{FF2B5EF4-FFF2-40B4-BE49-F238E27FC236}">
                <a16:creationId xmlns:a16="http://schemas.microsoft.com/office/drawing/2014/main" id="{04E254B3-C5F8-9345-8B15-11A6D6B112D8}"/>
              </a:ext>
            </a:extLst>
          </p:cNvPr>
          <p:cNvSpPr txBox="1">
            <a:spLocks noGrp="1"/>
          </p:cNvSpPr>
          <p:nvPr/>
        </p:nvSpPr>
        <p:spPr bwMode="black">
          <a:xfrm>
            <a:off x="153988" y="6550025"/>
            <a:ext cx="10064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Bef>
                <a:spcPct val="50000"/>
              </a:spcBef>
            </a:pPr>
            <a:fld id="{56466D7A-2E82-434E-8022-06F944A9CD0E}" type="slidenum">
              <a:rPr lang="en-US" altLang="en-US" sz="1000" b="1">
                <a:solidFill>
                  <a:srgbClr val="FFFFFF"/>
                </a:solidFill>
                <a:cs typeface="Arial" panose="020B0604020202020204" pitchFamily="34" charset="0"/>
              </a:rPr>
              <a:pPr eaLnBrk="1" hangingPunct="1">
                <a:lnSpc>
                  <a:spcPct val="100000"/>
                </a:lnSpc>
                <a:spcBef>
                  <a:spcPct val="50000"/>
                </a:spcBef>
              </a:pPr>
              <a:t>3</a:t>
            </a:fld>
            <a:endParaRPr lang="en-US" altLang="en-US" sz="1000" b="1">
              <a:solidFill>
                <a:srgbClr val="FFFFFF"/>
              </a:solidFill>
              <a:cs typeface="Arial" panose="020B0604020202020204" pitchFamily="34" charset="0"/>
            </a:endParaRPr>
          </a:p>
        </p:txBody>
      </p:sp>
      <p:sp>
        <p:nvSpPr>
          <p:cNvPr id="5125" name="Date Placeholder 5">
            <a:extLst>
              <a:ext uri="{FF2B5EF4-FFF2-40B4-BE49-F238E27FC236}">
                <a16:creationId xmlns:a16="http://schemas.microsoft.com/office/drawing/2014/main" id="{0C527A9B-AF3E-7444-8618-A960596C3BC6}"/>
              </a:ext>
            </a:extLst>
          </p:cNvPr>
          <p:cNvSpPr txBox="1">
            <a:spLocks noGrp="1"/>
          </p:cNvSpPr>
          <p:nvPr/>
        </p:nvSpPr>
        <p:spPr bwMode="auto">
          <a:xfrm>
            <a:off x="5456238" y="6550025"/>
            <a:ext cx="19462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pPr>
            <a:fld id="{A404070F-F7C6-8848-BF35-A5E38CC6933E}" type="datetime1">
              <a:rPr lang="en-US" altLang="en-US" sz="1000">
                <a:solidFill>
                  <a:srgbClr val="FFFFFF"/>
                </a:solidFill>
                <a:cs typeface="Arial" panose="020B0604020202020204" pitchFamily="34" charset="0"/>
              </a:rPr>
              <a:pPr eaLnBrk="1" hangingPunct="1">
                <a:lnSpc>
                  <a:spcPct val="100000"/>
                </a:lnSpc>
              </a:pPr>
              <a:t>5/10/22</a:t>
            </a:fld>
            <a:endParaRPr lang="en-US" altLang="en-US" sz="1000">
              <a:solidFill>
                <a:srgbClr val="FFFFFF"/>
              </a:solidFill>
              <a:cs typeface="Arial" panose="020B0604020202020204" pitchFamily="34" charset="0"/>
            </a:endParaRPr>
          </a:p>
        </p:txBody>
      </p:sp>
      <p:sp>
        <p:nvSpPr>
          <p:cNvPr id="5126" name="Rectangle 2">
            <a:extLst>
              <a:ext uri="{FF2B5EF4-FFF2-40B4-BE49-F238E27FC236}">
                <a16:creationId xmlns:a16="http://schemas.microsoft.com/office/drawing/2014/main" id="{089EA283-190A-3147-8B97-E2F4425B0988}"/>
              </a:ext>
            </a:extLst>
          </p:cNvPr>
          <p:cNvSpPr>
            <a:spLocks noGrp="1" noChangeArrowheads="1"/>
          </p:cNvSpPr>
          <p:nvPr>
            <p:ph type="title" idx="4294967295"/>
          </p:nvPr>
        </p:nvSpPr>
        <p:spPr>
          <a:xfrm>
            <a:off x="228600" y="0"/>
            <a:ext cx="6543675" cy="498475"/>
          </a:xfrm>
          <a:noFill/>
        </p:spPr>
        <p:txBody>
          <a:bodyPr anchor="b"/>
          <a:lstStyle/>
          <a:p>
            <a:pPr eaLnBrk="1" hangingPunct="1"/>
            <a:r>
              <a:rPr lang="en-US" altLang="en-US"/>
              <a:t>Performance Engine Phases</a:t>
            </a:r>
          </a:p>
        </p:txBody>
      </p:sp>
      <p:sp>
        <p:nvSpPr>
          <p:cNvPr id="5127" name="AutoShape 19">
            <a:extLst>
              <a:ext uri="{FF2B5EF4-FFF2-40B4-BE49-F238E27FC236}">
                <a16:creationId xmlns:a16="http://schemas.microsoft.com/office/drawing/2014/main" id="{58843CD6-122C-574C-A08E-23F63CC94CBF}"/>
              </a:ext>
            </a:extLst>
          </p:cNvPr>
          <p:cNvSpPr>
            <a:spLocks/>
          </p:cNvSpPr>
          <p:nvPr/>
        </p:nvSpPr>
        <p:spPr bwMode="auto">
          <a:xfrm>
            <a:off x="1981200" y="1676400"/>
            <a:ext cx="838200" cy="4114800"/>
          </a:xfrm>
          <a:prstGeom prst="leftBrace">
            <a:avLst>
              <a:gd name="adj1" fmla="val 91364"/>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spcBef>
                <a:spcPct val="50000"/>
              </a:spcBef>
              <a:buClr>
                <a:schemeClr val="accent2"/>
              </a:buClr>
              <a:buFont typeface="Wingdings" pitchFamily="2" charset="2"/>
              <a:buNone/>
            </a:pPr>
            <a:endParaRPr lang="en-US" altLang="en-US" sz="1400">
              <a:solidFill>
                <a:schemeClr val="tx1"/>
              </a:solidFill>
              <a:cs typeface="Arial" panose="020B0604020202020204" pitchFamily="34" charset="0"/>
            </a:endParaRPr>
          </a:p>
        </p:txBody>
      </p:sp>
      <p:cxnSp>
        <p:nvCxnSpPr>
          <p:cNvPr id="5128" name="AutoShape 20">
            <a:extLst>
              <a:ext uri="{FF2B5EF4-FFF2-40B4-BE49-F238E27FC236}">
                <a16:creationId xmlns:a16="http://schemas.microsoft.com/office/drawing/2014/main" id="{9D1A18DC-075A-9141-BE00-3CE768E41EA5}"/>
              </a:ext>
            </a:extLst>
          </p:cNvPr>
          <p:cNvCxnSpPr>
            <a:cxnSpLocks noChangeShapeType="1"/>
            <a:endCxn id="5127" idx="1"/>
          </p:cNvCxnSpPr>
          <p:nvPr/>
        </p:nvCxnSpPr>
        <p:spPr bwMode="auto">
          <a:xfrm rot="16200000" flipH="1">
            <a:off x="639763" y="2406650"/>
            <a:ext cx="1754187" cy="900113"/>
          </a:xfrm>
          <a:prstGeom prst="bentConnector2">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5129" name="Rectangle 3">
            <a:extLst>
              <a:ext uri="{FF2B5EF4-FFF2-40B4-BE49-F238E27FC236}">
                <a16:creationId xmlns:a16="http://schemas.microsoft.com/office/drawing/2014/main" id="{D38521C9-16C4-FD45-AC88-583FF442B1AA}"/>
              </a:ext>
            </a:extLst>
          </p:cNvPr>
          <p:cNvSpPr>
            <a:spLocks noChangeArrowheads="1"/>
          </p:cNvSpPr>
          <p:nvPr/>
        </p:nvSpPr>
        <p:spPr bwMode="auto">
          <a:xfrm>
            <a:off x="2438400" y="685800"/>
            <a:ext cx="5943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563563" indent="-220663"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spcAft>
                <a:spcPct val="50000"/>
              </a:spcAft>
              <a:buClr>
                <a:schemeClr val="tx1"/>
              </a:buClr>
              <a:buFont typeface="Wingdings" pitchFamily="2" charset="2"/>
              <a:buNone/>
            </a:pPr>
            <a:r>
              <a:rPr lang="en-US" altLang="en-US" sz="2000">
                <a:solidFill>
                  <a:schemeClr val="tx1"/>
                </a:solidFill>
              </a:rPr>
              <a:t>The Performance Engine consists of six phases:</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SELECT: Desired views are selected from the metadata repository.</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COMPILE: Selected views are converted to an executable form.</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LOGIC: Logic from multiple views is consolidated and optimized for execution.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REFERENCE: Values are retrieved from lookup tables and optimized for execution. </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EXTRACT: Data from source files is retrieved, merged with lookup data, and transformed for output.</a:t>
            </a:r>
          </a:p>
          <a:p>
            <a:pPr lvl="1" eaLnBrk="1" hangingPunct="1">
              <a:lnSpc>
                <a:spcPct val="100000"/>
              </a:lnSpc>
              <a:spcBef>
                <a:spcPct val="75000"/>
              </a:spcBef>
              <a:spcAft>
                <a:spcPct val="5000"/>
              </a:spcAft>
              <a:buClr>
                <a:schemeClr val="tx1"/>
              </a:buClr>
              <a:buFont typeface="Wingdings" pitchFamily="2" charset="2"/>
              <a:buChar char="§"/>
            </a:pPr>
            <a:r>
              <a:rPr lang="en-US" altLang="en-US" sz="1800">
                <a:solidFill>
                  <a:schemeClr val="tx1"/>
                </a:solidFill>
              </a:rPr>
              <a:t>FORMAT: Data is sorted, summarized, and formatted if necessary.</a:t>
            </a:r>
          </a:p>
        </p:txBody>
      </p:sp>
      <p:grpSp>
        <p:nvGrpSpPr>
          <p:cNvPr id="5130" name="Group 9">
            <a:extLst>
              <a:ext uri="{FF2B5EF4-FFF2-40B4-BE49-F238E27FC236}">
                <a16:creationId xmlns:a16="http://schemas.microsoft.com/office/drawing/2014/main" id="{F3677168-4901-1C40-AD86-46CA861C3180}"/>
              </a:ext>
            </a:extLst>
          </p:cNvPr>
          <p:cNvGrpSpPr>
            <a:grpSpLocks/>
          </p:cNvGrpSpPr>
          <p:nvPr/>
        </p:nvGrpSpPr>
        <p:grpSpPr bwMode="auto">
          <a:xfrm>
            <a:off x="228600" y="1066800"/>
            <a:ext cx="1600200" cy="1066800"/>
            <a:chOff x="864" y="816"/>
            <a:chExt cx="4311" cy="2874"/>
          </a:xfrm>
        </p:grpSpPr>
        <p:sp>
          <p:nvSpPr>
            <p:cNvPr id="5132" name="AutoShape 10">
              <a:extLst>
                <a:ext uri="{FF2B5EF4-FFF2-40B4-BE49-F238E27FC236}">
                  <a16:creationId xmlns:a16="http://schemas.microsoft.com/office/drawing/2014/main" id="{E3346FE1-2136-6F45-AB8E-FD3FABB404CB}"/>
                </a:ext>
              </a:extLst>
            </p:cNvPr>
            <p:cNvSpPr>
              <a:spLocks noChangeArrowheads="1"/>
            </p:cNvSpPr>
            <p:nvPr/>
          </p:nvSpPr>
          <p:spPr bwMode="auto">
            <a:xfrm>
              <a:off x="917" y="2730"/>
              <a:ext cx="768" cy="960"/>
            </a:xfrm>
            <a:prstGeom prst="flowChartMagneticDisk">
              <a:avLst/>
            </a:prstGeom>
            <a:solidFill>
              <a:srgbClr val="00FFFF"/>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5133" name="AutoShape 11">
              <a:extLst>
                <a:ext uri="{FF2B5EF4-FFF2-40B4-BE49-F238E27FC236}">
                  <a16:creationId xmlns:a16="http://schemas.microsoft.com/office/drawing/2014/main" id="{4F4FF7A2-9520-4242-903D-D2824AF1EBCD}"/>
                </a:ext>
              </a:extLst>
            </p:cNvPr>
            <p:cNvSpPr>
              <a:spLocks noChangeArrowheads="1"/>
            </p:cNvSpPr>
            <p:nvPr/>
          </p:nvSpPr>
          <p:spPr bwMode="auto">
            <a:xfrm>
              <a:off x="2777" y="824"/>
              <a:ext cx="772" cy="954"/>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5134" name="AutoShape 12">
              <a:extLst>
                <a:ext uri="{FF2B5EF4-FFF2-40B4-BE49-F238E27FC236}">
                  <a16:creationId xmlns:a16="http://schemas.microsoft.com/office/drawing/2014/main" id="{F9A8EF3D-192B-5D44-97C7-666B31073172}"/>
                </a:ext>
              </a:extLst>
            </p:cNvPr>
            <p:cNvSpPr>
              <a:spLocks noChangeArrowheads="1"/>
            </p:cNvSpPr>
            <p:nvPr/>
          </p:nvSpPr>
          <p:spPr bwMode="auto">
            <a:xfrm>
              <a:off x="4407" y="2730"/>
              <a:ext cx="768" cy="960"/>
            </a:xfrm>
            <a:prstGeom prst="flowChartMagneticDisk">
              <a:avLst/>
            </a:prstGeom>
            <a:solidFill>
              <a:srgbClr val="00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endParaRPr lang="en-US" altLang="en-US" sz="1800">
                <a:solidFill>
                  <a:schemeClr val="tx1"/>
                </a:solidFill>
              </a:endParaRPr>
            </a:p>
          </p:txBody>
        </p:sp>
        <p:sp>
          <p:nvSpPr>
            <p:cNvPr id="5135" name="AutoShape 13">
              <a:extLst>
                <a:ext uri="{FF2B5EF4-FFF2-40B4-BE49-F238E27FC236}">
                  <a16:creationId xmlns:a16="http://schemas.microsoft.com/office/drawing/2014/main" id="{A31A2250-68DB-5142-A4E2-7F0FDA1A08FD}"/>
                </a:ext>
              </a:extLst>
            </p:cNvPr>
            <p:cNvSpPr>
              <a:spLocks noChangeArrowheads="1"/>
            </p:cNvSpPr>
            <p:nvPr/>
          </p:nvSpPr>
          <p:spPr bwMode="auto">
            <a:xfrm>
              <a:off x="1972" y="1249"/>
              <a:ext cx="669" cy="382"/>
            </a:xfrm>
            <a:prstGeom prst="rightArrow">
              <a:avLst>
                <a:gd name="adj1" fmla="val 50000"/>
                <a:gd name="adj2" fmla="val 43783"/>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6" name="AutoShape 14">
              <a:extLst>
                <a:ext uri="{FF2B5EF4-FFF2-40B4-BE49-F238E27FC236}">
                  <a16:creationId xmlns:a16="http://schemas.microsoft.com/office/drawing/2014/main" id="{3D3ED1B6-868C-114E-8323-EAB46126E510}"/>
                </a:ext>
              </a:extLst>
            </p:cNvPr>
            <p:cNvSpPr>
              <a:spLocks noChangeArrowheads="1"/>
            </p:cNvSpPr>
            <p:nvPr/>
          </p:nvSpPr>
          <p:spPr bwMode="auto">
            <a:xfrm rot="5400000">
              <a:off x="2903" y="1897"/>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7" name="AutoShape 15">
              <a:extLst>
                <a:ext uri="{FF2B5EF4-FFF2-40B4-BE49-F238E27FC236}">
                  <a16:creationId xmlns:a16="http://schemas.microsoft.com/office/drawing/2014/main" id="{02296750-1D23-B84B-A347-14FC7A08773D}"/>
                </a:ext>
              </a:extLst>
            </p:cNvPr>
            <p:cNvSpPr>
              <a:spLocks noChangeArrowheads="1"/>
            </p:cNvSpPr>
            <p:nvPr/>
          </p:nvSpPr>
          <p:spPr bwMode="auto">
            <a:xfrm>
              <a:off x="1828" y="3022"/>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5138" name="AutoShape 16">
              <a:extLst>
                <a:ext uri="{FF2B5EF4-FFF2-40B4-BE49-F238E27FC236}">
                  <a16:creationId xmlns:a16="http://schemas.microsoft.com/office/drawing/2014/main" id="{FD13E407-4B4A-7A42-BDD1-6208CDF0C16D}"/>
                </a:ext>
              </a:extLst>
            </p:cNvPr>
            <p:cNvSpPr>
              <a:spLocks noChangeArrowheads="1"/>
            </p:cNvSpPr>
            <p:nvPr/>
          </p:nvSpPr>
          <p:spPr bwMode="auto">
            <a:xfrm>
              <a:off x="3788" y="3022"/>
              <a:ext cx="526" cy="382"/>
            </a:xfrm>
            <a:prstGeom prst="rightArrow">
              <a:avLst>
                <a:gd name="adj1" fmla="val 50000"/>
                <a:gd name="adj2" fmla="val 34424"/>
              </a:avLst>
            </a:prstGeom>
            <a:solidFill>
              <a:schemeClr val="tx2"/>
            </a:solidFill>
            <a:ln w="12700" algn="ctr">
              <a:solidFill>
                <a:schemeClr val="tx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5139" name="Picture 17">
              <a:extLst>
                <a:ext uri="{FF2B5EF4-FFF2-40B4-BE49-F238E27FC236}">
                  <a16:creationId xmlns:a16="http://schemas.microsoft.com/office/drawing/2014/main" id="{723CEC15-999A-6D42-A527-8B7A8C262F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816"/>
              <a:ext cx="1100" cy="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5140" name="Group 18">
              <a:extLst>
                <a:ext uri="{FF2B5EF4-FFF2-40B4-BE49-F238E27FC236}">
                  <a16:creationId xmlns:a16="http://schemas.microsoft.com/office/drawing/2014/main" id="{064D87CE-00EE-1841-9EBD-1B827B3D7E3F}"/>
                </a:ext>
              </a:extLst>
            </p:cNvPr>
            <p:cNvGrpSpPr>
              <a:grpSpLocks/>
            </p:cNvGrpSpPr>
            <p:nvPr/>
          </p:nvGrpSpPr>
          <p:grpSpPr bwMode="auto">
            <a:xfrm>
              <a:off x="2655" y="2495"/>
              <a:ext cx="894" cy="1053"/>
              <a:chOff x="4744" y="965"/>
              <a:chExt cx="1685" cy="2056"/>
            </a:xfrm>
          </p:grpSpPr>
          <p:sp>
            <p:nvSpPr>
              <p:cNvPr id="5141" name="Rectangle 19">
                <a:extLst>
                  <a:ext uri="{FF2B5EF4-FFF2-40B4-BE49-F238E27FC236}">
                    <a16:creationId xmlns:a16="http://schemas.microsoft.com/office/drawing/2014/main" id="{8DF663C6-E48E-F34B-AEA6-A34D27F8D980}"/>
                  </a:ext>
                </a:extLst>
              </p:cNvPr>
              <p:cNvSpPr>
                <a:spLocks noChangeArrowheads="1"/>
              </p:cNvSpPr>
              <p:nvPr/>
            </p:nvSpPr>
            <p:spPr bwMode="auto">
              <a:xfrm>
                <a:off x="6227" y="965"/>
                <a:ext cx="191" cy="2056"/>
              </a:xfrm>
              <a:prstGeom prst="rect">
                <a:avLst/>
              </a:prstGeom>
              <a:solidFill>
                <a:schemeClr val="bg1"/>
              </a:solidFill>
              <a:ln w="12700" algn="ctr">
                <a:solidFill>
                  <a:schemeClr val="bg1"/>
                </a:solidFill>
                <a:miter lim="800000"/>
                <a:headEnd/>
                <a:tailEnd/>
              </a:ln>
            </p:spPr>
            <p:txBody>
              <a:bodyPr wrap="none" lIns="0" rIns="0"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pic>
            <p:nvPicPr>
              <p:cNvPr id="5142" name="Picture 20" descr="IBM_zHE_dynamic_left">
                <a:extLst>
                  <a:ext uri="{FF2B5EF4-FFF2-40B4-BE49-F238E27FC236}">
                    <a16:creationId xmlns:a16="http://schemas.microsoft.com/office/drawing/2014/main" id="{2CCF4B75-6F2F-7245-8CE8-15B62DC676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10811"/>
              <a:stretch>
                <a:fillRect/>
              </a:stretch>
            </p:blipFill>
            <p:spPr bwMode="auto">
              <a:xfrm>
                <a:off x="4744" y="965"/>
                <a:ext cx="1685" cy="20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pic>
        <p:nvPicPr>
          <p:cNvPr id="2" name="Online Media 1" descr="Mod8slide3.mp3">
            <a:hlinkClick r:id="" action="ppaction://media"/>
            <a:extLst>
              <a:ext uri="{FF2B5EF4-FFF2-40B4-BE49-F238E27FC236}">
                <a16:creationId xmlns:a16="http://schemas.microsoft.com/office/drawing/2014/main" id="{7FFCF778-AB9C-614A-9FB8-C57904C231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47800" y="271834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9">
            <a:extLst>
              <a:ext uri="{FF2B5EF4-FFF2-40B4-BE49-F238E27FC236}">
                <a16:creationId xmlns:a16="http://schemas.microsoft.com/office/drawing/2014/main" id="{373B2976-682B-6746-9EEE-7D2DDC2E342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8881A4AD-320E-EB42-AEB2-408DAF6F78FA}" type="slidenum">
              <a:rPr lang="en-AU" altLang="en-US" sz="1400"/>
              <a:pPr/>
              <a:t>30</a:t>
            </a:fld>
            <a:endParaRPr lang="en-AU" altLang="en-US" sz="1400"/>
          </a:p>
        </p:txBody>
      </p:sp>
      <p:sp>
        <p:nvSpPr>
          <p:cNvPr id="32771" name="Rectangle 2">
            <a:extLst>
              <a:ext uri="{FF2B5EF4-FFF2-40B4-BE49-F238E27FC236}">
                <a16:creationId xmlns:a16="http://schemas.microsoft.com/office/drawing/2014/main" id="{F2CAAA2D-8F8D-4743-9F65-FE4316BFBB9A}"/>
              </a:ext>
            </a:extLst>
          </p:cNvPr>
          <p:cNvSpPr>
            <a:spLocks noGrp="1" noChangeArrowheads="1"/>
          </p:cNvSpPr>
          <p:nvPr>
            <p:ph type="title" idx="4294967295"/>
          </p:nvPr>
        </p:nvSpPr>
        <p:spPr/>
        <p:txBody>
          <a:bodyPr/>
          <a:lstStyle/>
          <a:p>
            <a:r>
              <a:rPr lang="en-US" altLang="en-US"/>
              <a:t>Trademarks</a:t>
            </a:r>
            <a:endParaRPr lang="en-AU" altLang="en-US"/>
          </a:p>
        </p:txBody>
      </p:sp>
      <p:sp>
        <p:nvSpPr>
          <p:cNvPr id="32772" name="PPTShape_0">
            <a:extLst>
              <a:ext uri="{FF2B5EF4-FFF2-40B4-BE49-F238E27FC236}">
                <a16:creationId xmlns:a16="http://schemas.microsoft.com/office/drawing/2014/main" id="{601BFF56-8D63-2A43-91F9-0F986BDA1E67}"/>
              </a:ext>
            </a:extLst>
          </p:cNvPr>
          <p:cNvSpPr>
            <a:spLocks noGrp="1" noChangeArrowheads="1"/>
          </p:cNvSpPr>
          <p:nvPr>
            <p:ph type="body" idx="4294967295"/>
          </p:nvPr>
        </p:nvSpPr>
        <p:spPr>
          <a:xfrm>
            <a:off x="457200" y="1063625"/>
            <a:ext cx="8382000" cy="5337175"/>
          </a:xfrm>
        </p:spPr>
        <p:txBody>
          <a:bodyPr lIns="0" rIns="0"/>
          <a:lstStyle/>
          <a:p>
            <a:pPr marL="0" indent="0">
              <a:spcAft>
                <a:spcPct val="35000"/>
              </a:spcAft>
              <a:buFont typeface="Wingdings" pitchFamily="2" charset="2"/>
              <a:buNone/>
            </a:pPr>
            <a:r>
              <a:rPr lang="en-US" altLang="en-US"/>
              <a:t>IBM, the IBM logo, and ibm.com are trademarks or registered trademarks of International Business Machines Corporation in the United States, other countries, or both. If these and other IBM trademarked terms are marked on their first occurrence in this information with a trademark symbol (</a:t>
            </a:r>
            <a:r>
              <a:rPr lang="en-US" altLang="en-US" baseline="30000"/>
              <a:t>®</a:t>
            </a:r>
            <a:r>
              <a:rPr lang="en-US" altLang="en-US"/>
              <a:t> or ™), these symbols indicate U.S. registered or common law trademarks owned by IBM at the time this information was published. Such trademarks may also be registered or common law trademarks in other countries. A current list of IBM trademarks is available on the web at </a:t>
            </a:r>
            <a:r>
              <a:rPr lang="en-US" altLang="en-US">
                <a:hlinkClick r:id="rId6"/>
              </a:rPr>
              <a:t>http://www.ibm.com/legal/copytrade.shtml</a:t>
            </a:r>
            <a:r>
              <a:rPr lang="en-US" altLang="en-US"/>
              <a:t>. </a:t>
            </a:r>
          </a:p>
          <a:p>
            <a:pPr marL="0" indent="0">
              <a:spcAft>
                <a:spcPct val="35000"/>
              </a:spcAft>
              <a:buFont typeface="Wingdings" pitchFamily="2" charset="2"/>
              <a:buNone/>
            </a:pPr>
            <a:r>
              <a:rPr lang="en-US" altLang="en-US"/>
              <a:t>Other company, product, or service names may be trademarks or service marks of others.</a:t>
            </a:r>
          </a:p>
        </p:txBody>
      </p:sp>
      <p:pic>
        <p:nvPicPr>
          <p:cNvPr id="2" name="Online Media 1" descr="Mod8slide30.mp3">
            <a:hlinkClick r:id="" action="ppaction://media"/>
            <a:extLst>
              <a:ext uri="{FF2B5EF4-FFF2-40B4-BE49-F238E27FC236}">
                <a16:creationId xmlns:a16="http://schemas.microsoft.com/office/drawing/2014/main" id="{A6FF3C2A-5DC2-3046-A8EB-DB4CF7CB9CA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447800" y="2963186"/>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B55E873-35C1-E248-985C-A90E5B659CB6}"/>
              </a:ext>
            </a:extLst>
          </p:cNvPr>
          <p:cNvSpPr>
            <a:spLocks noGrp="1" noChangeArrowheads="1"/>
          </p:cNvSpPr>
          <p:nvPr>
            <p:ph type="title"/>
          </p:nvPr>
        </p:nvSpPr>
        <p:spPr>
          <a:xfrm>
            <a:off x="228600" y="138113"/>
            <a:ext cx="7818438" cy="547687"/>
          </a:xfrm>
        </p:spPr>
        <p:txBody>
          <a:bodyPr/>
          <a:lstStyle/>
          <a:p>
            <a:r>
              <a:rPr altLang="en-US"/>
              <a:t>Thank You</a:t>
            </a:r>
          </a:p>
        </p:txBody>
      </p:sp>
      <p:pic>
        <p:nvPicPr>
          <p:cNvPr id="76803" name="Picture 3" descr="clapping_concluding slide">
            <a:extLst>
              <a:ext uri="{FF2B5EF4-FFF2-40B4-BE49-F238E27FC236}">
                <a16:creationId xmlns:a16="http://schemas.microsoft.com/office/drawing/2014/main" id="{80ED7D7C-5DA9-7F46-9407-C9C1BA353E2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419225" y="1255713"/>
            <a:ext cx="6284913" cy="4187825"/>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Mod8slide31.mp3">
            <a:hlinkClick r:id="" action="ppaction://media"/>
            <a:extLst>
              <a:ext uri="{FF2B5EF4-FFF2-40B4-BE49-F238E27FC236}">
                <a16:creationId xmlns:a16="http://schemas.microsoft.com/office/drawing/2014/main" id="{1875191F-1EA9-7D49-9A76-F3FAE881F36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46847" y="294322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DDEA6E4B-92A9-CF42-A717-9D02E78CDB28}"/>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F71B54DE-3D83-BB47-9081-AE6ECB877A98}" type="slidenum">
              <a:rPr lang="en-AU" altLang="en-US" sz="1400"/>
              <a:pPr/>
              <a:t>4</a:t>
            </a:fld>
            <a:endParaRPr lang="en-AU" altLang="en-US" sz="1400"/>
          </a:p>
        </p:txBody>
      </p:sp>
      <p:sp>
        <p:nvSpPr>
          <p:cNvPr id="6147" name="Rectangle 2">
            <a:extLst>
              <a:ext uri="{FF2B5EF4-FFF2-40B4-BE49-F238E27FC236}">
                <a16:creationId xmlns:a16="http://schemas.microsoft.com/office/drawing/2014/main" id="{632DE629-5905-F14E-BC5A-961EB13EF59B}"/>
              </a:ext>
            </a:extLst>
          </p:cNvPr>
          <p:cNvSpPr>
            <a:spLocks noGrp="1" noChangeArrowheads="1"/>
          </p:cNvSpPr>
          <p:nvPr>
            <p:ph type="title" idx="4294967295"/>
          </p:nvPr>
        </p:nvSpPr>
        <p:spPr>
          <a:noFill/>
        </p:spPr>
        <p:txBody>
          <a:bodyPr/>
          <a:lstStyle/>
          <a:p>
            <a:pPr eaLnBrk="1" hangingPunct="1"/>
            <a:r>
              <a:rPr lang="en-US" altLang="en-US"/>
              <a:t>SELECT Phase Data Flow</a:t>
            </a:r>
          </a:p>
        </p:txBody>
      </p:sp>
      <p:sp>
        <p:nvSpPr>
          <p:cNvPr id="6148" name="AutoShape 4">
            <a:extLst>
              <a:ext uri="{FF2B5EF4-FFF2-40B4-BE49-F238E27FC236}">
                <a16:creationId xmlns:a16="http://schemas.microsoft.com/office/drawing/2014/main" id="{6CDA0404-92AB-6441-BDEE-5D6DF3C66F27}"/>
              </a:ext>
            </a:extLst>
          </p:cNvPr>
          <p:cNvSpPr>
            <a:spLocks noChangeArrowheads="1"/>
          </p:cNvSpPr>
          <p:nvPr/>
        </p:nvSpPr>
        <p:spPr bwMode="auto">
          <a:xfrm>
            <a:off x="2590800" y="91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View List</a:t>
            </a:r>
          </a:p>
        </p:txBody>
      </p:sp>
      <p:sp>
        <p:nvSpPr>
          <p:cNvPr id="1474567" name="Rectangle 7">
            <a:extLst>
              <a:ext uri="{FF2B5EF4-FFF2-40B4-BE49-F238E27FC236}">
                <a16:creationId xmlns:a16="http://schemas.microsoft.com/office/drawing/2014/main" id="{9AA36324-DE7E-C34D-B6A3-4A27180B866C}"/>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dirty="0">
              <a:latin typeface="Arial" charset="0"/>
            </a:endParaRPr>
          </a:p>
        </p:txBody>
      </p:sp>
      <p:sp>
        <p:nvSpPr>
          <p:cNvPr id="6150" name="AutoShape 8">
            <a:extLst>
              <a:ext uri="{FF2B5EF4-FFF2-40B4-BE49-F238E27FC236}">
                <a16:creationId xmlns:a16="http://schemas.microsoft.com/office/drawing/2014/main" id="{4BBF213B-74ED-D241-8616-426AE8379C7E}"/>
              </a:ext>
            </a:extLst>
          </p:cNvPr>
          <p:cNvSpPr>
            <a:spLocks noChangeArrowheads="1"/>
          </p:cNvSpPr>
          <p:nvPr/>
        </p:nvSpPr>
        <p:spPr bwMode="auto">
          <a:xfrm>
            <a:off x="5638800" y="91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r>
              <a:rPr lang="en-US" altLang="en-US" sz="1400" dirty="0">
                <a:solidFill>
                  <a:schemeClr val="tx1"/>
                </a:solidFill>
              </a:rPr>
              <a:t>GenevaERS</a:t>
            </a:r>
          </a:p>
          <a:p>
            <a:pPr algn="ctr" eaLnBrk="1" hangingPunct="1"/>
            <a:r>
              <a:rPr lang="en-US" altLang="en-US" sz="1400" dirty="0">
                <a:solidFill>
                  <a:schemeClr val="tx1"/>
                </a:solidFill>
              </a:rPr>
              <a:t>Metadata</a:t>
            </a:r>
          </a:p>
          <a:p>
            <a:pPr algn="ctr" eaLnBrk="1" hangingPunct="1"/>
            <a:r>
              <a:rPr lang="en-US" altLang="en-US" sz="1400" dirty="0">
                <a:solidFill>
                  <a:schemeClr val="tx1"/>
                </a:solidFill>
              </a:rPr>
              <a:t>Repository</a:t>
            </a:r>
          </a:p>
        </p:txBody>
      </p:sp>
      <p:sp>
        <p:nvSpPr>
          <p:cNvPr id="1474570" name="Rectangle 10">
            <a:extLst>
              <a:ext uri="{FF2B5EF4-FFF2-40B4-BE49-F238E27FC236}">
                <a16:creationId xmlns:a16="http://schemas.microsoft.com/office/drawing/2014/main" id="{AA3518C8-2AFB-0C43-8A42-AD547F9375CB}"/>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dirty="0">
                <a:solidFill>
                  <a:schemeClr val="tx1"/>
                </a:solidFill>
                <a:latin typeface="Arial" charset="0"/>
              </a:rPr>
              <a:t>GVBMR86</a:t>
            </a:r>
          </a:p>
        </p:txBody>
      </p:sp>
      <p:sp>
        <p:nvSpPr>
          <p:cNvPr id="1474571" name="AutoShape 11">
            <a:extLst>
              <a:ext uri="{FF2B5EF4-FFF2-40B4-BE49-F238E27FC236}">
                <a16:creationId xmlns:a16="http://schemas.microsoft.com/office/drawing/2014/main" id="{A069DA1C-56AD-E14D-8FF8-2DBC598A680B}"/>
              </a:ext>
            </a:extLst>
          </p:cNvPr>
          <p:cNvSpPr>
            <a:spLocks noChangeArrowheads="1"/>
          </p:cNvSpPr>
          <p:nvPr/>
        </p:nvSpPr>
        <p:spPr bwMode="auto">
          <a:xfrm>
            <a:off x="51054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dirty="0">
                <a:solidFill>
                  <a:schemeClr val="tx1"/>
                </a:solidFill>
                <a:latin typeface="Arial" charset="0"/>
              </a:rPr>
              <a:t>MR86RPT</a:t>
            </a:r>
          </a:p>
        </p:txBody>
      </p:sp>
      <p:sp>
        <p:nvSpPr>
          <p:cNvPr id="6153" name="AutoShape 13">
            <a:extLst>
              <a:ext uri="{FF2B5EF4-FFF2-40B4-BE49-F238E27FC236}">
                <a16:creationId xmlns:a16="http://schemas.microsoft.com/office/drawing/2014/main" id="{69EEBC45-0C43-2343-904D-E5139865D839}"/>
              </a:ext>
            </a:extLst>
          </p:cNvPr>
          <p:cNvSpPr>
            <a:spLocks noChangeArrowheads="1"/>
          </p:cNvSpPr>
          <p:nvPr/>
        </p:nvSpPr>
        <p:spPr bwMode="auto">
          <a:xfrm>
            <a:off x="26670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XML</a:t>
            </a:r>
          </a:p>
        </p:txBody>
      </p:sp>
      <p:sp>
        <p:nvSpPr>
          <p:cNvPr id="1474575" name="Line 15">
            <a:extLst>
              <a:ext uri="{FF2B5EF4-FFF2-40B4-BE49-F238E27FC236}">
                <a16:creationId xmlns:a16="http://schemas.microsoft.com/office/drawing/2014/main" id="{CE5E6755-3409-F446-BBEC-8628CD807EAF}"/>
              </a:ext>
            </a:extLst>
          </p:cNvPr>
          <p:cNvSpPr>
            <a:spLocks noChangeShapeType="1"/>
          </p:cNvSpPr>
          <p:nvPr/>
        </p:nvSpPr>
        <p:spPr bwMode="auto">
          <a:xfrm>
            <a:off x="3124200" y="4419600"/>
            <a:ext cx="28194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cxnSp>
        <p:nvCxnSpPr>
          <p:cNvPr id="6155" name="AutoShape 16">
            <a:extLst>
              <a:ext uri="{FF2B5EF4-FFF2-40B4-BE49-F238E27FC236}">
                <a16:creationId xmlns:a16="http://schemas.microsoft.com/office/drawing/2014/main" id="{C0F68599-DB25-F643-8421-9530967ABD9C}"/>
              </a:ext>
            </a:extLst>
          </p:cNvPr>
          <p:cNvCxnSpPr>
            <a:cxnSpLocks noChangeShapeType="1"/>
            <a:stCxn id="1474575" idx="0"/>
          </p:cNvCxnSpPr>
          <p:nvPr/>
        </p:nvCxnSpPr>
        <p:spPr bwMode="auto">
          <a:xfrm>
            <a:off x="31242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6156" name="AutoShape 18">
            <a:extLst>
              <a:ext uri="{FF2B5EF4-FFF2-40B4-BE49-F238E27FC236}">
                <a16:creationId xmlns:a16="http://schemas.microsoft.com/office/drawing/2014/main" id="{ADAD40B8-DAAE-6645-A4CC-8AFE40CEBCD5}"/>
              </a:ext>
            </a:extLst>
          </p:cNvPr>
          <p:cNvCxnSpPr>
            <a:cxnSpLocks noChangeShapeType="1"/>
          </p:cNvCxnSpPr>
          <p:nvPr/>
        </p:nvCxnSpPr>
        <p:spPr bwMode="auto">
          <a:xfrm>
            <a:off x="59436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74579" name="Line 19">
            <a:extLst>
              <a:ext uri="{FF2B5EF4-FFF2-40B4-BE49-F238E27FC236}">
                <a16:creationId xmlns:a16="http://schemas.microsoft.com/office/drawing/2014/main" id="{E4D6B037-98F5-F74C-8BAD-2BFD509537A9}"/>
              </a:ext>
            </a:extLst>
          </p:cNvPr>
          <p:cNvSpPr>
            <a:spLocks noChangeShapeType="1"/>
          </p:cNvSpPr>
          <p:nvPr/>
        </p:nvSpPr>
        <p:spPr bwMode="auto">
          <a:xfrm>
            <a:off x="4572000" y="4038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474580" name="Line 20">
            <a:extLst>
              <a:ext uri="{FF2B5EF4-FFF2-40B4-BE49-F238E27FC236}">
                <a16:creationId xmlns:a16="http://schemas.microsoft.com/office/drawing/2014/main" id="{B28FB15D-9D9E-1349-A9CF-5BB6C1C3F25C}"/>
              </a:ext>
            </a:extLst>
          </p:cNvPr>
          <p:cNvSpPr>
            <a:spLocks noChangeShapeType="1"/>
          </p:cNvSpPr>
          <p:nvPr/>
        </p:nvSpPr>
        <p:spPr bwMode="auto">
          <a:xfrm>
            <a:off x="4572000" y="2514600"/>
            <a:ext cx="0" cy="457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474581" name="Line 21">
            <a:extLst>
              <a:ext uri="{FF2B5EF4-FFF2-40B4-BE49-F238E27FC236}">
                <a16:creationId xmlns:a16="http://schemas.microsoft.com/office/drawing/2014/main" id="{6B13C7F0-7D09-8443-A5D7-BA4592D30FC7}"/>
              </a:ext>
            </a:extLst>
          </p:cNvPr>
          <p:cNvSpPr>
            <a:spLocks noChangeShapeType="1"/>
          </p:cNvSpPr>
          <p:nvPr/>
        </p:nvSpPr>
        <p:spPr bwMode="auto">
          <a:xfrm>
            <a:off x="3048000" y="2514600"/>
            <a:ext cx="30480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474582" name="Line 22">
            <a:extLst>
              <a:ext uri="{FF2B5EF4-FFF2-40B4-BE49-F238E27FC236}">
                <a16:creationId xmlns:a16="http://schemas.microsoft.com/office/drawing/2014/main" id="{22454FAF-E399-974F-A38F-DF45E3F6F190}"/>
              </a:ext>
            </a:extLst>
          </p:cNvPr>
          <p:cNvSpPr>
            <a:spLocks noChangeShapeType="1"/>
          </p:cNvSpPr>
          <p:nvPr/>
        </p:nvSpPr>
        <p:spPr bwMode="auto">
          <a:xfrm>
            <a:off x="3048000" y="2133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474584" name="Line 24">
            <a:extLst>
              <a:ext uri="{FF2B5EF4-FFF2-40B4-BE49-F238E27FC236}">
                <a16:creationId xmlns:a16="http://schemas.microsoft.com/office/drawing/2014/main" id="{2C1DCF07-3DAE-9B46-8EA6-7AD1AD1316A1}"/>
              </a:ext>
            </a:extLst>
          </p:cNvPr>
          <p:cNvSpPr>
            <a:spLocks noChangeShapeType="1"/>
          </p:cNvSpPr>
          <p:nvPr/>
        </p:nvSpPr>
        <p:spPr bwMode="auto">
          <a:xfrm>
            <a:off x="5105400" y="2209800"/>
            <a:ext cx="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474585" name="Line 25">
            <a:extLst>
              <a:ext uri="{FF2B5EF4-FFF2-40B4-BE49-F238E27FC236}">
                <a16:creationId xmlns:a16="http://schemas.microsoft.com/office/drawing/2014/main" id="{6AEB16BE-23D8-7446-BAAB-3A071261FBE3}"/>
              </a:ext>
            </a:extLst>
          </p:cNvPr>
          <p:cNvSpPr>
            <a:spLocks noChangeShapeType="1"/>
          </p:cNvSpPr>
          <p:nvPr/>
        </p:nvSpPr>
        <p:spPr bwMode="auto">
          <a:xfrm>
            <a:off x="6096000" y="2133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pic>
        <p:nvPicPr>
          <p:cNvPr id="2" name="Online Media 1" descr="Mod8slide4.mp3">
            <a:hlinkClick r:id="" action="ppaction://media"/>
            <a:extLst>
              <a:ext uri="{FF2B5EF4-FFF2-40B4-BE49-F238E27FC236}">
                <a16:creationId xmlns:a16="http://schemas.microsoft.com/office/drawing/2014/main" id="{760551FD-7D76-CC45-8E5A-E1B652E473E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371600" y="284047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491D4AAE-650D-134F-9D31-5DA2F11C53A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75176542-6B7C-7349-B17F-657AD3008E15}" type="slidenum">
              <a:rPr lang="en-AU" altLang="en-US" sz="1400"/>
              <a:pPr/>
              <a:t>5</a:t>
            </a:fld>
            <a:endParaRPr lang="en-AU" altLang="en-US" sz="1400"/>
          </a:p>
        </p:txBody>
      </p:sp>
      <p:sp>
        <p:nvSpPr>
          <p:cNvPr id="7171" name="Rectangle 2">
            <a:extLst>
              <a:ext uri="{FF2B5EF4-FFF2-40B4-BE49-F238E27FC236}">
                <a16:creationId xmlns:a16="http://schemas.microsoft.com/office/drawing/2014/main" id="{A746E946-D8CF-6440-8413-EB675F6838B0}"/>
              </a:ext>
            </a:extLst>
          </p:cNvPr>
          <p:cNvSpPr>
            <a:spLocks noGrp="1" noChangeArrowheads="1"/>
          </p:cNvSpPr>
          <p:nvPr>
            <p:ph type="title" idx="4294967295"/>
          </p:nvPr>
        </p:nvSpPr>
        <p:spPr>
          <a:noFill/>
        </p:spPr>
        <p:txBody>
          <a:bodyPr/>
          <a:lstStyle/>
          <a:p>
            <a:pPr eaLnBrk="1" hangingPunct="1"/>
            <a:r>
              <a:rPr lang="en-US" altLang="en-US"/>
              <a:t>Error for Inactive View</a:t>
            </a:r>
          </a:p>
        </p:txBody>
      </p:sp>
      <p:pic>
        <p:nvPicPr>
          <p:cNvPr id="7172" name="Picture 4">
            <a:extLst>
              <a:ext uri="{FF2B5EF4-FFF2-40B4-BE49-F238E27FC236}">
                <a16:creationId xmlns:a16="http://schemas.microsoft.com/office/drawing/2014/main" id="{5CF6F6A6-0F7B-2B4C-9958-C3D0BAAFF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295400"/>
            <a:ext cx="7886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173" name="Picture 5">
            <a:extLst>
              <a:ext uri="{FF2B5EF4-FFF2-40B4-BE49-F238E27FC236}">
                <a16:creationId xmlns:a16="http://schemas.microsoft.com/office/drawing/2014/main" id="{1D6D4FC0-815D-8243-938E-06EEEB2D16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514600"/>
            <a:ext cx="71437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174" name="Picture 6">
            <a:extLst>
              <a:ext uri="{FF2B5EF4-FFF2-40B4-BE49-F238E27FC236}">
                <a16:creationId xmlns:a16="http://schemas.microsoft.com/office/drawing/2014/main" id="{B1CDCB73-4A8E-B54F-BAC5-7E3B3C79FE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3886200"/>
            <a:ext cx="47053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175" name="Rectangle 7">
            <a:extLst>
              <a:ext uri="{FF2B5EF4-FFF2-40B4-BE49-F238E27FC236}">
                <a16:creationId xmlns:a16="http://schemas.microsoft.com/office/drawing/2014/main" id="{6D35496C-212F-C349-863A-C53EA94B7A9E}"/>
              </a:ext>
            </a:extLst>
          </p:cNvPr>
          <p:cNvSpPr>
            <a:spLocks noChangeArrowheads="1"/>
          </p:cNvSpPr>
          <p:nvPr/>
        </p:nvSpPr>
        <p:spPr bwMode="auto">
          <a:xfrm flipV="1">
            <a:off x="1143000" y="1295400"/>
            <a:ext cx="1219200" cy="304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7176" name="Rectangle 8">
            <a:extLst>
              <a:ext uri="{FF2B5EF4-FFF2-40B4-BE49-F238E27FC236}">
                <a16:creationId xmlns:a16="http://schemas.microsoft.com/office/drawing/2014/main" id="{C9BE87CE-02D3-D24D-98B5-CFBC5EE52E69}"/>
              </a:ext>
            </a:extLst>
          </p:cNvPr>
          <p:cNvSpPr>
            <a:spLocks noChangeArrowheads="1"/>
          </p:cNvSpPr>
          <p:nvPr/>
        </p:nvSpPr>
        <p:spPr bwMode="auto">
          <a:xfrm flipV="1">
            <a:off x="533400" y="3886200"/>
            <a:ext cx="2209800" cy="6858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7177" name="Rectangle 2">
            <a:extLst>
              <a:ext uri="{FF2B5EF4-FFF2-40B4-BE49-F238E27FC236}">
                <a16:creationId xmlns:a16="http://schemas.microsoft.com/office/drawing/2014/main" id="{27C7AB8A-4AFE-6646-BEB5-69D99293BDE6}"/>
              </a:ext>
            </a:extLst>
          </p:cNvPr>
          <p:cNvSpPr>
            <a:spLocks noChangeArrowheads="1"/>
          </p:cNvSpPr>
          <p:nvPr/>
        </p:nvSpPr>
        <p:spPr bwMode="auto">
          <a:xfrm>
            <a:off x="381000" y="34290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Workbench – View Editor</a:t>
            </a:r>
          </a:p>
        </p:txBody>
      </p:sp>
      <p:sp>
        <p:nvSpPr>
          <p:cNvPr id="7178" name="Rectangle 2">
            <a:extLst>
              <a:ext uri="{FF2B5EF4-FFF2-40B4-BE49-F238E27FC236}">
                <a16:creationId xmlns:a16="http://schemas.microsoft.com/office/drawing/2014/main" id="{79A11AD9-A09B-E64A-BF11-F600722044EB}"/>
              </a:ext>
            </a:extLst>
          </p:cNvPr>
          <p:cNvSpPr>
            <a:spLocks noChangeArrowheads="1"/>
          </p:cNvSpPr>
          <p:nvPr/>
        </p:nvSpPr>
        <p:spPr bwMode="auto">
          <a:xfrm>
            <a:off x="228600" y="6858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JCL</a:t>
            </a:r>
          </a:p>
        </p:txBody>
      </p:sp>
      <p:sp>
        <p:nvSpPr>
          <p:cNvPr id="7179" name="Rectangle 2">
            <a:extLst>
              <a:ext uri="{FF2B5EF4-FFF2-40B4-BE49-F238E27FC236}">
                <a16:creationId xmlns:a16="http://schemas.microsoft.com/office/drawing/2014/main" id="{2594B5CE-541C-C44D-8979-4150446E65D4}"/>
              </a:ext>
            </a:extLst>
          </p:cNvPr>
          <p:cNvSpPr>
            <a:spLocks noChangeArrowheads="1"/>
          </p:cNvSpPr>
          <p:nvPr/>
        </p:nvSpPr>
        <p:spPr bwMode="auto">
          <a:xfrm>
            <a:off x="381000" y="21336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MR86RPT – MR86 Report</a:t>
            </a:r>
          </a:p>
        </p:txBody>
      </p:sp>
      <p:pic>
        <p:nvPicPr>
          <p:cNvPr id="2" name="Online Media 1" descr="Mod8slide5.mp3">
            <a:hlinkClick r:id="" action="ppaction://media"/>
            <a:extLst>
              <a:ext uri="{FF2B5EF4-FFF2-40B4-BE49-F238E27FC236}">
                <a16:creationId xmlns:a16="http://schemas.microsoft.com/office/drawing/2014/main" id="{B4C95D87-F289-4B41-A789-2FF56135DAF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752600" y="28067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BA5B6FA1-D6B4-2341-BB61-EB8DA3F80E5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AA51DCDF-8C26-EE40-9523-07105D713EB5}" type="slidenum">
              <a:rPr lang="en-AU" altLang="en-US" sz="1400"/>
              <a:pPr/>
              <a:t>6</a:t>
            </a:fld>
            <a:endParaRPr lang="en-AU" altLang="en-US" sz="1400"/>
          </a:p>
        </p:txBody>
      </p:sp>
      <p:sp>
        <p:nvSpPr>
          <p:cNvPr id="8195" name="Rectangle 2">
            <a:extLst>
              <a:ext uri="{FF2B5EF4-FFF2-40B4-BE49-F238E27FC236}">
                <a16:creationId xmlns:a16="http://schemas.microsoft.com/office/drawing/2014/main" id="{F0028E58-150B-F146-87C2-798B41222139}"/>
              </a:ext>
            </a:extLst>
          </p:cNvPr>
          <p:cNvSpPr>
            <a:spLocks noGrp="1" noChangeArrowheads="1"/>
          </p:cNvSpPr>
          <p:nvPr>
            <p:ph type="title" idx="4294967295"/>
          </p:nvPr>
        </p:nvSpPr>
        <p:spPr>
          <a:noFill/>
        </p:spPr>
        <p:txBody>
          <a:bodyPr/>
          <a:lstStyle/>
          <a:p>
            <a:pPr eaLnBrk="1" hangingPunct="1"/>
            <a:r>
              <a:rPr lang="en-US" altLang="en-US"/>
              <a:t>Error for Incorrect Environment</a:t>
            </a:r>
          </a:p>
        </p:txBody>
      </p:sp>
      <p:pic>
        <p:nvPicPr>
          <p:cNvPr id="8196" name="Picture 3">
            <a:extLst>
              <a:ext uri="{FF2B5EF4-FFF2-40B4-BE49-F238E27FC236}">
                <a16:creationId xmlns:a16="http://schemas.microsoft.com/office/drawing/2014/main" id="{AE0C8472-C223-5C43-A8B2-F2F031DB72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0668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197" name="Picture 4">
            <a:extLst>
              <a:ext uri="{FF2B5EF4-FFF2-40B4-BE49-F238E27FC236}">
                <a16:creationId xmlns:a16="http://schemas.microsoft.com/office/drawing/2014/main" id="{24E16AE9-24B2-B542-852D-0C4FB008AE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5029200"/>
            <a:ext cx="79248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198" name="Picture 5">
            <a:extLst>
              <a:ext uri="{FF2B5EF4-FFF2-40B4-BE49-F238E27FC236}">
                <a16:creationId xmlns:a16="http://schemas.microsoft.com/office/drawing/2014/main" id="{9E38B8E1-632E-3A4B-BF47-EAC3193409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2438400"/>
            <a:ext cx="39528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199" name="Rectangle 6">
            <a:extLst>
              <a:ext uri="{FF2B5EF4-FFF2-40B4-BE49-F238E27FC236}">
                <a16:creationId xmlns:a16="http://schemas.microsoft.com/office/drawing/2014/main" id="{BA6D8AB0-BE0E-394D-85D7-96E42E528FC7}"/>
              </a:ext>
            </a:extLst>
          </p:cNvPr>
          <p:cNvSpPr>
            <a:spLocks noChangeArrowheads="1"/>
          </p:cNvSpPr>
          <p:nvPr/>
        </p:nvSpPr>
        <p:spPr bwMode="auto">
          <a:xfrm flipV="1">
            <a:off x="1143000" y="2971800"/>
            <a:ext cx="23622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00" name="Rectangle 7">
            <a:extLst>
              <a:ext uri="{FF2B5EF4-FFF2-40B4-BE49-F238E27FC236}">
                <a16:creationId xmlns:a16="http://schemas.microsoft.com/office/drawing/2014/main" id="{A501A9FF-3D63-4347-B067-744C4D046510}"/>
              </a:ext>
            </a:extLst>
          </p:cNvPr>
          <p:cNvSpPr>
            <a:spLocks noChangeArrowheads="1"/>
          </p:cNvSpPr>
          <p:nvPr/>
        </p:nvSpPr>
        <p:spPr bwMode="auto">
          <a:xfrm flipV="1">
            <a:off x="3505200" y="1066800"/>
            <a:ext cx="28956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8201" name="Rectangle 2">
            <a:extLst>
              <a:ext uri="{FF2B5EF4-FFF2-40B4-BE49-F238E27FC236}">
                <a16:creationId xmlns:a16="http://schemas.microsoft.com/office/drawing/2014/main" id="{C6BCD668-880E-9A4D-851A-4BA08333EC96}"/>
              </a:ext>
            </a:extLst>
          </p:cNvPr>
          <p:cNvSpPr>
            <a:spLocks noChangeArrowheads="1"/>
          </p:cNvSpPr>
          <p:nvPr/>
        </p:nvSpPr>
        <p:spPr bwMode="auto">
          <a:xfrm>
            <a:off x="228600" y="6858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Workbench Status Line</a:t>
            </a:r>
          </a:p>
        </p:txBody>
      </p:sp>
      <p:sp>
        <p:nvSpPr>
          <p:cNvPr id="8202" name="Rectangle 2">
            <a:extLst>
              <a:ext uri="{FF2B5EF4-FFF2-40B4-BE49-F238E27FC236}">
                <a16:creationId xmlns:a16="http://schemas.microsoft.com/office/drawing/2014/main" id="{80041BEA-71A2-C64F-9947-86A1A4146A44}"/>
              </a:ext>
            </a:extLst>
          </p:cNvPr>
          <p:cNvSpPr>
            <a:spLocks noChangeArrowheads="1"/>
          </p:cNvSpPr>
          <p:nvPr/>
        </p:nvSpPr>
        <p:spPr bwMode="auto">
          <a:xfrm>
            <a:off x="228600" y="19812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MR86 Configuration File</a:t>
            </a:r>
            <a:r>
              <a:rPr lang="en-US" altLang="en-US" sz="2400"/>
              <a:t> </a:t>
            </a:r>
          </a:p>
        </p:txBody>
      </p:sp>
      <p:sp>
        <p:nvSpPr>
          <p:cNvPr id="8203" name="Rectangle 2">
            <a:extLst>
              <a:ext uri="{FF2B5EF4-FFF2-40B4-BE49-F238E27FC236}">
                <a16:creationId xmlns:a16="http://schemas.microsoft.com/office/drawing/2014/main" id="{09EDF2FC-D707-604D-99B6-F4CB7C4D686E}"/>
              </a:ext>
            </a:extLst>
          </p:cNvPr>
          <p:cNvSpPr>
            <a:spLocks noChangeArrowheads="1"/>
          </p:cNvSpPr>
          <p:nvPr/>
        </p:nvSpPr>
        <p:spPr bwMode="auto">
          <a:xfrm>
            <a:off x="228600" y="47244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MR86RPT – MR86 Report</a:t>
            </a:r>
          </a:p>
        </p:txBody>
      </p:sp>
      <p:pic>
        <p:nvPicPr>
          <p:cNvPr id="2" name="Online Media 1" descr="Mod8slide6.mp3">
            <a:hlinkClick r:id="" action="ppaction://media"/>
            <a:extLst>
              <a:ext uri="{FF2B5EF4-FFF2-40B4-BE49-F238E27FC236}">
                <a16:creationId xmlns:a16="http://schemas.microsoft.com/office/drawing/2014/main" id="{EB9C4D5C-CE4F-9543-83F1-AF26532F858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981200" y="32258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4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19C78018-0C52-9447-9D71-006109EF47A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231D4921-7E1E-6C4B-A667-7095D5AD95D1}" type="slidenum">
              <a:rPr lang="en-AU" altLang="en-US" sz="1400"/>
              <a:pPr/>
              <a:t>7</a:t>
            </a:fld>
            <a:endParaRPr lang="en-AU" altLang="en-US" sz="1400"/>
          </a:p>
        </p:txBody>
      </p:sp>
      <p:sp>
        <p:nvSpPr>
          <p:cNvPr id="9219" name="Rectangle 2">
            <a:extLst>
              <a:ext uri="{FF2B5EF4-FFF2-40B4-BE49-F238E27FC236}">
                <a16:creationId xmlns:a16="http://schemas.microsoft.com/office/drawing/2014/main" id="{D3364147-5603-BE4E-8A85-B13989C46A05}"/>
              </a:ext>
            </a:extLst>
          </p:cNvPr>
          <p:cNvSpPr>
            <a:spLocks noGrp="1" noChangeArrowheads="1"/>
          </p:cNvSpPr>
          <p:nvPr>
            <p:ph type="title" idx="4294967295"/>
          </p:nvPr>
        </p:nvSpPr>
        <p:spPr>
          <a:noFill/>
        </p:spPr>
        <p:txBody>
          <a:bodyPr/>
          <a:lstStyle/>
          <a:p>
            <a:pPr eaLnBrk="1" hangingPunct="1"/>
            <a:r>
              <a:rPr lang="en-US" altLang="en-US"/>
              <a:t>Error for Invalid Schema</a:t>
            </a:r>
          </a:p>
        </p:txBody>
      </p:sp>
      <p:pic>
        <p:nvPicPr>
          <p:cNvPr id="9220" name="Picture 3">
            <a:extLst>
              <a:ext uri="{FF2B5EF4-FFF2-40B4-BE49-F238E27FC236}">
                <a16:creationId xmlns:a16="http://schemas.microsoft.com/office/drawing/2014/main" id="{6F77B88B-6241-DD41-B819-7C0B03441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0668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221" name="Picture 4">
            <a:extLst>
              <a:ext uri="{FF2B5EF4-FFF2-40B4-BE49-F238E27FC236}">
                <a16:creationId xmlns:a16="http://schemas.microsoft.com/office/drawing/2014/main" id="{89E31C0B-875F-9148-8442-03B1AE649D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362200"/>
            <a:ext cx="39624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222" name="Picture 5">
            <a:extLst>
              <a:ext uri="{FF2B5EF4-FFF2-40B4-BE49-F238E27FC236}">
                <a16:creationId xmlns:a16="http://schemas.microsoft.com/office/drawing/2014/main" id="{7EA725D9-1CDF-F04C-A7D9-808887892C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876800"/>
            <a:ext cx="58293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223" name="Rectangle 6">
            <a:extLst>
              <a:ext uri="{FF2B5EF4-FFF2-40B4-BE49-F238E27FC236}">
                <a16:creationId xmlns:a16="http://schemas.microsoft.com/office/drawing/2014/main" id="{55E699A8-3C00-B644-90A1-713FAF683678}"/>
              </a:ext>
            </a:extLst>
          </p:cNvPr>
          <p:cNvSpPr>
            <a:spLocks noChangeArrowheads="1"/>
          </p:cNvSpPr>
          <p:nvPr/>
        </p:nvSpPr>
        <p:spPr bwMode="auto">
          <a:xfrm flipV="1">
            <a:off x="609600" y="1085850"/>
            <a:ext cx="1371600" cy="4572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4" name="Rectangle 7">
            <a:extLst>
              <a:ext uri="{FF2B5EF4-FFF2-40B4-BE49-F238E27FC236}">
                <a16:creationId xmlns:a16="http://schemas.microsoft.com/office/drawing/2014/main" id="{29C7BEB6-C224-9F40-BCBF-CDE62D0A9485}"/>
              </a:ext>
            </a:extLst>
          </p:cNvPr>
          <p:cNvSpPr>
            <a:spLocks noChangeArrowheads="1"/>
          </p:cNvSpPr>
          <p:nvPr/>
        </p:nvSpPr>
        <p:spPr bwMode="auto">
          <a:xfrm flipV="1">
            <a:off x="1219200" y="3200400"/>
            <a:ext cx="2362200" cy="381000"/>
          </a:xfrm>
          <a:prstGeom prst="rect">
            <a:avLst/>
          </a:prstGeom>
          <a:noFill/>
          <a:ln w="28575" algn="ctr">
            <a:solidFill>
              <a:srgbClr val="3366FF"/>
            </a:solidFill>
            <a:miter lim="800000"/>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endParaRPr lang="en-US" altLang="en-US"/>
          </a:p>
        </p:txBody>
      </p:sp>
      <p:sp>
        <p:nvSpPr>
          <p:cNvPr id="9225" name="Rectangle 2">
            <a:extLst>
              <a:ext uri="{FF2B5EF4-FFF2-40B4-BE49-F238E27FC236}">
                <a16:creationId xmlns:a16="http://schemas.microsoft.com/office/drawing/2014/main" id="{7ADF9FA7-8D5B-B14E-A453-01989F56E294}"/>
              </a:ext>
            </a:extLst>
          </p:cNvPr>
          <p:cNvSpPr>
            <a:spLocks noChangeArrowheads="1"/>
          </p:cNvSpPr>
          <p:nvPr/>
        </p:nvSpPr>
        <p:spPr bwMode="auto">
          <a:xfrm>
            <a:off x="228600" y="6858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Workbench Status Line</a:t>
            </a:r>
          </a:p>
        </p:txBody>
      </p:sp>
      <p:sp>
        <p:nvSpPr>
          <p:cNvPr id="9226" name="Rectangle 2">
            <a:extLst>
              <a:ext uri="{FF2B5EF4-FFF2-40B4-BE49-F238E27FC236}">
                <a16:creationId xmlns:a16="http://schemas.microsoft.com/office/drawing/2014/main" id="{E5853261-1372-7749-80F9-455B7330C761}"/>
              </a:ext>
            </a:extLst>
          </p:cNvPr>
          <p:cNvSpPr>
            <a:spLocks noChangeArrowheads="1"/>
          </p:cNvSpPr>
          <p:nvPr/>
        </p:nvSpPr>
        <p:spPr bwMode="auto">
          <a:xfrm>
            <a:off x="228600" y="4572000"/>
            <a:ext cx="78184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MR86RPT – MR86 Report</a:t>
            </a:r>
          </a:p>
        </p:txBody>
      </p:sp>
      <p:sp>
        <p:nvSpPr>
          <p:cNvPr id="9227" name="Rectangle 2">
            <a:extLst>
              <a:ext uri="{FF2B5EF4-FFF2-40B4-BE49-F238E27FC236}">
                <a16:creationId xmlns:a16="http://schemas.microsoft.com/office/drawing/2014/main" id="{7A061A7E-4324-6B45-B438-CE4FB3870EC6}"/>
              </a:ext>
            </a:extLst>
          </p:cNvPr>
          <p:cNvSpPr>
            <a:spLocks noChangeArrowheads="1"/>
          </p:cNvSpPr>
          <p:nvPr/>
        </p:nvSpPr>
        <p:spPr bwMode="auto">
          <a:xfrm>
            <a:off x="258763" y="1981200"/>
            <a:ext cx="78184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r>
              <a:rPr lang="en-US" altLang="en-US" sz="1800" b="1">
                <a:solidFill>
                  <a:srgbClr val="3366FF"/>
                </a:solidFill>
              </a:rPr>
              <a:t>MR86 Configuration File</a:t>
            </a:r>
            <a:r>
              <a:rPr lang="en-US" altLang="en-US" sz="2400"/>
              <a:t> </a:t>
            </a:r>
          </a:p>
        </p:txBody>
      </p:sp>
      <p:pic>
        <p:nvPicPr>
          <p:cNvPr id="2" name="Online Media 1" descr="Mod8slide7.mp3">
            <a:hlinkClick r:id="" action="ppaction://media"/>
            <a:extLst>
              <a:ext uri="{FF2B5EF4-FFF2-40B4-BE49-F238E27FC236}">
                <a16:creationId xmlns:a16="http://schemas.microsoft.com/office/drawing/2014/main" id="{271615B5-2196-A746-BDA9-90A15C589BB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524000" y="29845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a:extLst>
              <a:ext uri="{FF2B5EF4-FFF2-40B4-BE49-F238E27FC236}">
                <a16:creationId xmlns:a16="http://schemas.microsoft.com/office/drawing/2014/main" id="{C5A788DD-4742-7B4C-BC77-A6B42025A8C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483DB590-E996-2B4C-A6FC-93DB86E3ADE7}" type="slidenum">
              <a:rPr lang="en-AU" altLang="en-US" sz="1400"/>
              <a:pPr/>
              <a:t>8</a:t>
            </a:fld>
            <a:endParaRPr lang="en-AU" altLang="en-US" sz="1400"/>
          </a:p>
        </p:txBody>
      </p:sp>
      <p:sp>
        <p:nvSpPr>
          <p:cNvPr id="10243" name="Rectangle 9">
            <a:extLst>
              <a:ext uri="{FF2B5EF4-FFF2-40B4-BE49-F238E27FC236}">
                <a16:creationId xmlns:a16="http://schemas.microsoft.com/office/drawing/2014/main" id="{8D1657B1-29CD-7744-9B14-4E3C9C4FB2B3}"/>
              </a:ext>
            </a:extLst>
          </p:cNvPr>
          <p:cNvSpPr txBox="1">
            <a:spLocks noGrp="1" noChangeArrowheads="1"/>
          </p:cNvSpPr>
          <p:nvPr/>
        </p:nvSpPr>
        <p:spPr bwMode="auto">
          <a:xfrm>
            <a:off x="228600" y="6381750"/>
            <a:ext cx="914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r"/>
            <a:fld id="{10CE82C6-BE0C-4649-8701-46F5F8425332}" type="slidenum">
              <a:rPr lang="en-AU" altLang="en-US" sz="1400"/>
              <a:pPr algn="r"/>
              <a:t>8</a:t>
            </a:fld>
            <a:endParaRPr lang="en-AU" altLang="en-US" sz="1400"/>
          </a:p>
        </p:txBody>
      </p:sp>
      <p:sp>
        <p:nvSpPr>
          <p:cNvPr id="10244" name="Rectangle 2">
            <a:extLst>
              <a:ext uri="{FF2B5EF4-FFF2-40B4-BE49-F238E27FC236}">
                <a16:creationId xmlns:a16="http://schemas.microsoft.com/office/drawing/2014/main" id="{E174094F-CE36-264F-B0F9-77AF6F463222}"/>
              </a:ext>
            </a:extLst>
          </p:cNvPr>
          <p:cNvSpPr>
            <a:spLocks noGrp="1" noChangeArrowheads="1"/>
          </p:cNvSpPr>
          <p:nvPr>
            <p:ph type="title" idx="4294967295"/>
          </p:nvPr>
        </p:nvSpPr>
        <p:spPr>
          <a:xfrm>
            <a:off x="228600" y="0"/>
            <a:ext cx="7162800" cy="498475"/>
          </a:xfrm>
          <a:noFill/>
        </p:spPr>
        <p:txBody>
          <a:bodyPr anchor="b"/>
          <a:lstStyle/>
          <a:p>
            <a:r>
              <a:rPr lang="en-US" altLang="en-US"/>
              <a:t>COMPILE Phase Data Flow</a:t>
            </a:r>
          </a:p>
        </p:txBody>
      </p:sp>
      <p:sp>
        <p:nvSpPr>
          <p:cNvPr id="10245" name="AutoShape 4">
            <a:extLst>
              <a:ext uri="{FF2B5EF4-FFF2-40B4-BE49-F238E27FC236}">
                <a16:creationId xmlns:a16="http://schemas.microsoft.com/office/drawing/2014/main" id="{4719556A-8239-B649-B1BA-C9A891CDE41C}"/>
              </a:ext>
            </a:extLst>
          </p:cNvPr>
          <p:cNvSpPr>
            <a:spLocks noChangeArrowheads="1"/>
          </p:cNvSpPr>
          <p:nvPr/>
        </p:nvSpPr>
        <p:spPr bwMode="auto">
          <a:xfrm>
            <a:off x="4114800" y="9144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XML</a:t>
            </a:r>
          </a:p>
        </p:txBody>
      </p:sp>
      <p:sp>
        <p:nvSpPr>
          <p:cNvPr id="1458232" name="Rectangle 56">
            <a:extLst>
              <a:ext uri="{FF2B5EF4-FFF2-40B4-BE49-F238E27FC236}">
                <a16:creationId xmlns:a16="http://schemas.microsoft.com/office/drawing/2014/main" id="{D6CD3258-11AA-0142-8699-77A51400F895}"/>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dirty="0">
              <a:latin typeface="Arial" charset="0"/>
            </a:endParaRPr>
          </a:p>
        </p:txBody>
      </p:sp>
      <p:sp>
        <p:nvSpPr>
          <p:cNvPr id="1458235" name="Rectangle 59">
            <a:extLst>
              <a:ext uri="{FF2B5EF4-FFF2-40B4-BE49-F238E27FC236}">
                <a16:creationId xmlns:a16="http://schemas.microsoft.com/office/drawing/2014/main" id="{BF7A3DBC-0783-E643-B52F-A3507F89B815}"/>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dirty="0">
                <a:solidFill>
                  <a:schemeClr val="tx1"/>
                </a:solidFill>
                <a:latin typeface="Arial" charset="0"/>
              </a:rPr>
              <a:t>GVBMR84</a:t>
            </a:r>
          </a:p>
        </p:txBody>
      </p:sp>
      <p:sp>
        <p:nvSpPr>
          <p:cNvPr id="1458236" name="AutoShape 60">
            <a:extLst>
              <a:ext uri="{FF2B5EF4-FFF2-40B4-BE49-F238E27FC236}">
                <a16:creationId xmlns:a16="http://schemas.microsoft.com/office/drawing/2014/main" id="{E3D6CB8F-B484-DD4E-8D4C-A89A132629ED}"/>
              </a:ext>
            </a:extLst>
          </p:cNvPr>
          <p:cNvSpPr>
            <a:spLocks noChangeArrowheads="1"/>
          </p:cNvSpPr>
          <p:nvPr/>
        </p:nvSpPr>
        <p:spPr bwMode="auto">
          <a:xfrm>
            <a:off x="51054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dirty="0">
                <a:solidFill>
                  <a:schemeClr val="tx1"/>
                </a:solidFill>
                <a:latin typeface="Arial" charset="0"/>
              </a:rPr>
              <a:t>MR84RPT</a:t>
            </a:r>
          </a:p>
        </p:txBody>
      </p:sp>
      <p:sp>
        <p:nvSpPr>
          <p:cNvPr id="10249" name="AutoShape 62">
            <a:extLst>
              <a:ext uri="{FF2B5EF4-FFF2-40B4-BE49-F238E27FC236}">
                <a16:creationId xmlns:a16="http://schemas.microsoft.com/office/drawing/2014/main" id="{23CCDD43-DB60-1449-9C27-B67A0336BCEF}"/>
              </a:ext>
            </a:extLst>
          </p:cNvPr>
          <p:cNvSpPr>
            <a:spLocks noChangeArrowheads="1"/>
          </p:cNvSpPr>
          <p:nvPr/>
        </p:nvSpPr>
        <p:spPr bwMode="auto">
          <a:xfrm>
            <a:off x="2667000" y="48768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MR84</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sp>
        <p:nvSpPr>
          <p:cNvPr id="1458239" name="Line 63">
            <a:extLst>
              <a:ext uri="{FF2B5EF4-FFF2-40B4-BE49-F238E27FC236}">
                <a16:creationId xmlns:a16="http://schemas.microsoft.com/office/drawing/2014/main" id="{47396F32-DF85-704B-8FBC-60A109483B79}"/>
              </a:ext>
            </a:extLst>
          </p:cNvPr>
          <p:cNvSpPr>
            <a:spLocks noChangeShapeType="1"/>
          </p:cNvSpPr>
          <p:nvPr/>
        </p:nvSpPr>
        <p:spPr bwMode="auto">
          <a:xfrm>
            <a:off x="4572000" y="2133600"/>
            <a:ext cx="0" cy="83820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sp>
        <p:nvSpPr>
          <p:cNvPr id="1458240" name="Line 64">
            <a:extLst>
              <a:ext uri="{FF2B5EF4-FFF2-40B4-BE49-F238E27FC236}">
                <a16:creationId xmlns:a16="http://schemas.microsoft.com/office/drawing/2014/main" id="{EAE6D362-FA84-4045-B5A1-AE0BDBB73F5E}"/>
              </a:ext>
            </a:extLst>
          </p:cNvPr>
          <p:cNvSpPr>
            <a:spLocks noChangeShapeType="1"/>
          </p:cNvSpPr>
          <p:nvPr/>
        </p:nvSpPr>
        <p:spPr bwMode="auto">
          <a:xfrm>
            <a:off x="3124200" y="4419600"/>
            <a:ext cx="28194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cxnSp>
        <p:nvCxnSpPr>
          <p:cNvPr id="10252" name="AutoShape 65">
            <a:extLst>
              <a:ext uri="{FF2B5EF4-FFF2-40B4-BE49-F238E27FC236}">
                <a16:creationId xmlns:a16="http://schemas.microsoft.com/office/drawing/2014/main" id="{A18BA4F7-0306-9F46-9043-17D383E4AE48}"/>
              </a:ext>
            </a:extLst>
          </p:cNvPr>
          <p:cNvCxnSpPr>
            <a:cxnSpLocks noChangeShapeType="1"/>
            <a:stCxn id="1458240" idx="0"/>
          </p:cNvCxnSpPr>
          <p:nvPr/>
        </p:nvCxnSpPr>
        <p:spPr bwMode="auto">
          <a:xfrm>
            <a:off x="31242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0253" name="AutoShape 66">
            <a:extLst>
              <a:ext uri="{FF2B5EF4-FFF2-40B4-BE49-F238E27FC236}">
                <a16:creationId xmlns:a16="http://schemas.microsoft.com/office/drawing/2014/main" id="{17918B13-691F-F247-91AB-CCBF213B84D4}"/>
              </a:ext>
            </a:extLst>
          </p:cNvPr>
          <p:cNvCxnSpPr>
            <a:cxnSpLocks noChangeShapeType="1"/>
          </p:cNvCxnSpPr>
          <p:nvPr/>
        </p:nvCxnSpPr>
        <p:spPr bwMode="auto">
          <a:xfrm>
            <a:off x="59436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458243" name="Line 67">
            <a:extLst>
              <a:ext uri="{FF2B5EF4-FFF2-40B4-BE49-F238E27FC236}">
                <a16:creationId xmlns:a16="http://schemas.microsoft.com/office/drawing/2014/main" id="{564D4B0B-8C17-3948-9C40-57E46CFEEB3F}"/>
              </a:ext>
            </a:extLst>
          </p:cNvPr>
          <p:cNvSpPr>
            <a:spLocks noChangeShapeType="1"/>
          </p:cNvSpPr>
          <p:nvPr/>
        </p:nvSpPr>
        <p:spPr bwMode="auto">
          <a:xfrm>
            <a:off x="4572000" y="4038600"/>
            <a:ext cx="0" cy="38100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pic>
        <p:nvPicPr>
          <p:cNvPr id="2" name="Online Media 1" descr="Mod8slide8.mp3">
            <a:hlinkClick r:id="" action="ppaction://media"/>
            <a:extLst>
              <a:ext uri="{FF2B5EF4-FFF2-40B4-BE49-F238E27FC236}">
                <a16:creationId xmlns:a16="http://schemas.microsoft.com/office/drawing/2014/main" id="{E12C2BEE-1D20-644F-A5B6-538B0CF654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81200" y="3022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1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306E33C5-7E94-BE4F-B77C-80604176C58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fld id="{96790B21-888B-BD45-92EE-66809F7AFC69}" type="slidenum">
              <a:rPr lang="en-AU" altLang="en-US" sz="1400"/>
              <a:pPr/>
              <a:t>9</a:t>
            </a:fld>
            <a:endParaRPr lang="en-AU" altLang="en-US" sz="1400"/>
          </a:p>
        </p:txBody>
      </p:sp>
      <p:sp>
        <p:nvSpPr>
          <p:cNvPr id="11267" name="Rectangle 2">
            <a:extLst>
              <a:ext uri="{FF2B5EF4-FFF2-40B4-BE49-F238E27FC236}">
                <a16:creationId xmlns:a16="http://schemas.microsoft.com/office/drawing/2014/main" id="{F5575D7F-1012-8246-A747-1159BE94AABC}"/>
              </a:ext>
            </a:extLst>
          </p:cNvPr>
          <p:cNvSpPr>
            <a:spLocks noGrp="1" noChangeArrowheads="1"/>
          </p:cNvSpPr>
          <p:nvPr>
            <p:ph type="title"/>
          </p:nvPr>
        </p:nvSpPr>
        <p:spPr>
          <a:xfrm>
            <a:off x="228600" y="0"/>
            <a:ext cx="7162800" cy="498475"/>
          </a:xfrm>
          <a:noFill/>
          <a:ln/>
        </p:spPr>
        <p:txBody>
          <a:bodyPr anchor="b"/>
          <a:lstStyle/>
          <a:p>
            <a:r>
              <a:rPr altLang="en-US"/>
              <a:t>LOGIC Phase Data Flow</a:t>
            </a:r>
          </a:p>
        </p:txBody>
      </p:sp>
      <p:sp>
        <p:nvSpPr>
          <p:cNvPr id="11268" name="AutoShape 3">
            <a:extLst>
              <a:ext uri="{FF2B5EF4-FFF2-40B4-BE49-F238E27FC236}">
                <a16:creationId xmlns:a16="http://schemas.microsoft.com/office/drawing/2014/main" id="{F5EBBD32-DA8B-E043-B318-C30DD17ACBBE}"/>
              </a:ext>
            </a:extLst>
          </p:cNvPr>
          <p:cNvSpPr>
            <a:spLocks noChangeArrowheads="1"/>
          </p:cNvSpPr>
          <p:nvPr/>
        </p:nvSpPr>
        <p:spPr bwMode="auto">
          <a:xfrm>
            <a:off x="4114800" y="11430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MR84</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cxnSp>
        <p:nvCxnSpPr>
          <p:cNvPr id="11269" name="AutoShape 4">
            <a:extLst>
              <a:ext uri="{FF2B5EF4-FFF2-40B4-BE49-F238E27FC236}">
                <a16:creationId xmlns:a16="http://schemas.microsoft.com/office/drawing/2014/main" id="{7944F9AB-13DB-4A44-9D12-ACC58FF176D4}"/>
              </a:ext>
            </a:extLst>
          </p:cNvPr>
          <p:cNvCxnSpPr>
            <a:cxnSpLocks noChangeShapeType="1"/>
          </p:cNvCxnSpPr>
          <p:nvPr/>
        </p:nvCxnSpPr>
        <p:spPr bwMode="auto">
          <a:xfrm>
            <a:off x="4572000" y="2362200"/>
            <a:ext cx="1588" cy="6096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873925" name="Rectangle 5">
            <a:extLst>
              <a:ext uri="{FF2B5EF4-FFF2-40B4-BE49-F238E27FC236}">
                <a16:creationId xmlns:a16="http://schemas.microsoft.com/office/drawing/2014/main" id="{D8CD2EDF-45DF-5D48-9FA5-473D49837F0C}"/>
              </a:ext>
            </a:extLst>
          </p:cNvPr>
          <p:cNvSpPr>
            <a:spLocks noChangeArrowheads="1"/>
          </p:cNvSpPr>
          <p:nvPr/>
        </p:nvSpPr>
        <p:spPr bwMode="auto">
          <a:xfrm>
            <a:off x="3048000" y="3200400"/>
            <a:ext cx="2819400" cy="76200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none" anchor="ctr"/>
          <a:lstStyle/>
          <a:p>
            <a:pPr>
              <a:defRPr/>
            </a:pPr>
            <a:endParaRPr lang="en-US" dirty="0">
              <a:latin typeface="Arial" charset="0"/>
            </a:endParaRPr>
          </a:p>
        </p:txBody>
      </p:sp>
      <p:sp>
        <p:nvSpPr>
          <p:cNvPr id="1873926" name="Rectangle 6">
            <a:extLst>
              <a:ext uri="{FF2B5EF4-FFF2-40B4-BE49-F238E27FC236}">
                <a16:creationId xmlns:a16="http://schemas.microsoft.com/office/drawing/2014/main" id="{CD134991-1C33-334D-B6D8-55C911A2420E}"/>
              </a:ext>
            </a:extLst>
          </p:cNvPr>
          <p:cNvSpPr>
            <a:spLocks noChangeArrowheads="1"/>
          </p:cNvSpPr>
          <p:nvPr/>
        </p:nvSpPr>
        <p:spPr bwMode="auto">
          <a:xfrm>
            <a:off x="3505200" y="2971800"/>
            <a:ext cx="2057400" cy="1066800"/>
          </a:xfrm>
          <a:prstGeom prst="rect">
            <a:avLst/>
          </a:prstGeom>
          <a:noFill/>
          <a:ln w="952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dirty="0">
                <a:solidFill>
                  <a:schemeClr val="tx1"/>
                </a:solidFill>
                <a:latin typeface="Arial" charset="0"/>
              </a:rPr>
              <a:t>GVBMR90</a:t>
            </a:r>
          </a:p>
        </p:txBody>
      </p:sp>
      <p:sp>
        <p:nvSpPr>
          <p:cNvPr id="1873927" name="AutoShape 7">
            <a:extLst>
              <a:ext uri="{FF2B5EF4-FFF2-40B4-BE49-F238E27FC236}">
                <a16:creationId xmlns:a16="http://schemas.microsoft.com/office/drawing/2014/main" id="{E21AD361-6E3B-1141-A707-61C7C2241CDB}"/>
              </a:ext>
            </a:extLst>
          </p:cNvPr>
          <p:cNvSpPr>
            <a:spLocks noChangeArrowheads="1"/>
          </p:cNvSpPr>
          <p:nvPr/>
        </p:nvSpPr>
        <p:spPr bwMode="auto">
          <a:xfrm>
            <a:off x="6096000" y="4876800"/>
            <a:ext cx="1600200" cy="914400"/>
          </a:xfrm>
          <a:prstGeom prst="flowChartDocument">
            <a:avLst/>
          </a:prstGeom>
          <a:noFill/>
          <a:ln w="3175" algn="ctr">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US" dirty="0">
                <a:solidFill>
                  <a:schemeClr val="tx1"/>
                </a:solidFill>
                <a:latin typeface="Arial" charset="0"/>
              </a:rPr>
              <a:t>MR90RPT</a:t>
            </a:r>
          </a:p>
        </p:txBody>
      </p:sp>
      <p:sp>
        <p:nvSpPr>
          <p:cNvPr id="11273" name="AutoShape 8">
            <a:extLst>
              <a:ext uri="{FF2B5EF4-FFF2-40B4-BE49-F238E27FC236}">
                <a16:creationId xmlns:a16="http://schemas.microsoft.com/office/drawing/2014/main" id="{DFC7CEEF-53A8-034B-BBB5-39184A8380CC}"/>
              </a:ext>
            </a:extLst>
          </p:cNvPr>
          <p:cNvSpPr>
            <a:spLocks noChangeArrowheads="1"/>
          </p:cNvSpPr>
          <p:nvPr/>
        </p:nvSpPr>
        <p:spPr bwMode="auto">
          <a:xfrm>
            <a:off x="28956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MR90</a:t>
            </a:r>
          </a:p>
          <a:p>
            <a:pPr algn="ctr" eaLnBrk="1" hangingPunct="1">
              <a:lnSpc>
                <a:spcPct val="100000"/>
              </a:lnSpc>
              <a:buClr>
                <a:schemeClr val="accent2"/>
              </a:buClr>
              <a:buFont typeface="Wingdings" pitchFamily="2" charset="2"/>
              <a:buNone/>
            </a:pPr>
            <a:r>
              <a:rPr lang="en-US" altLang="en-US" sz="1400">
                <a:solidFill>
                  <a:schemeClr val="tx1"/>
                </a:solidFill>
              </a:rPr>
              <a:t>JLT</a:t>
            </a:r>
          </a:p>
        </p:txBody>
      </p:sp>
      <p:sp>
        <p:nvSpPr>
          <p:cNvPr id="11274" name="AutoShape 9">
            <a:extLst>
              <a:ext uri="{FF2B5EF4-FFF2-40B4-BE49-F238E27FC236}">
                <a16:creationId xmlns:a16="http://schemas.microsoft.com/office/drawing/2014/main" id="{7875DAD7-AA57-C64C-9191-7A77B7CA4822}"/>
              </a:ext>
            </a:extLst>
          </p:cNvPr>
          <p:cNvSpPr>
            <a:spLocks noChangeArrowheads="1"/>
          </p:cNvSpPr>
          <p:nvPr/>
        </p:nvSpPr>
        <p:spPr bwMode="auto">
          <a:xfrm>
            <a:off x="41148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MR90</a:t>
            </a:r>
          </a:p>
          <a:p>
            <a:pPr algn="ctr" eaLnBrk="1" hangingPunct="1">
              <a:lnSpc>
                <a:spcPct val="100000"/>
              </a:lnSpc>
              <a:buClr>
                <a:schemeClr val="accent2"/>
              </a:buClr>
              <a:buFont typeface="Wingdings" pitchFamily="2" charset="2"/>
              <a:buNone/>
            </a:pPr>
            <a:r>
              <a:rPr lang="en-US" altLang="en-US" sz="1400">
                <a:solidFill>
                  <a:schemeClr val="tx1"/>
                </a:solidFill>
              </a:rPr>
              <a:t>XLT</a:t>
            </a:r>
          </a:p>
        </p:txBody>
      </p:sp>
      <p:sp>
        <p:nvSpPr>
          <p:cNvPr id="11275" name="AutoShape 10">
            <a:extLst>
              <a:ext uri="{FF2B5EF4-FFF2-40B4-BE49-F238E27FC236}">
                <a16:creationId xmlns:a16="http://schemas.microsoft.com/office/drawing/2014/main" id="{7CDEF652-621F-904F-B379-47315128ED8C}"/>
              </a:ext>
            </a:extLst>
          </p:cNvPr>
          <p:cNvSpPr>
            <a:spLocks noChangeArrowheads="1"/>
          </p:cNvSpPr>
          <p:nvPr/>
        </p:nvSpPr>
        <p:spPr bwMode="auto">
          <a:xfrm>
            <a:off x="1600200" y="4800600"/>
            <a:ext cx="909638" cy="1198563"/>
          </a:xfrm>
          <a:prstGeom prst="flowChartMagneticDisk">
            <a:avLst/>
          </a:prstGeom>
          <a:solidFill>
            <a:srgbClr val="FFFF00"/>
          </a:solidFill>
          <a:ln w="9525">
            <a:solidFill>
              <a:schemeClr val="tx1"/>
            </a:solidFill>
            <a:round/>
            <a:headEnd/>
            <a:tailEnd/>
          </a:ln>
        </p:spPr>
        <p:txBody>
          <a:bodyPr wrap="none" anchor="ctr"/>
          <a:lstStyle>
            <a:lvl1pPr eaLnBrk="0" hangingPunct="0">
              <a:defRPr sz="2200">
                <a:solidFill>
                  <a:schemeClr val="hlink"/>
                </a:solidFill>
                <a:latin typeface="Arial" panose="020B0604020202020204" pitchFamily="34" charset="0"/>
              </a:defRPr>
            </a:lvl1pPr>
            <a:lvl2pPr marL="742950" indent="-285750" eaLnBrk="0" hangingPunct="0">
              <a:defRPr sz="2200">
                <a:solidFill>
                  <a:schemeClr val="hlink"/>
                </a:solidFill>
                <a:latin typeface="Arial" panose="020B0604020202020204" pitchFamily="34" charset="0"/>
              </a:defRPr>
            </a:lvl2pPr>
            <a:lvl3pPr marL="1143000" indent="-228600" eaLnBrk="0" hangingPunct="0">
              <a:defRPr sz="2200">
                <a:solidFill>
                  <a:schemeClr val="hlink"/>
                </a:solidFill>
                <a:latin typeface="Arial" panose="020B0604020202020204" pitchFamily="34" charset="0"/>
              </a:defRPr>
            </a:lvl3pPr>
            <a:lvl4pPr marL="1600200" indent="-228600" eaLnBrk="0" hangingPunct="0">
              <a:defRPr sz="2200">
                <a:solidFill>
                  <a:schemeClr val="hlink"/>
                </a:solidFill>
                <a:latin typeface="Arial" panose="020B0604020202020204" pitchFamily="34" charset="0"/>
              </a:defRPr>
            </a:lvl4pPr>
            <a:lvl5pPr marL="2057400" indent="-228600" eaLnBrk="0" hangingPunct="0">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buClr>
                <a:schemeClr val="accent2"/>
              </a:buClr>
              <a:buFont typeface="Wingdings" pitchFamily="2" charset="2"/>
              <a:buNone/>
            </a:pPr>
            <a:r>
              <a:rPr lang="en-US" altLang="en-US" sz="1400">
                <a:solidFill>
                  <a:schemeClr val="tx1"/>
                </a:solidFill>
              </a:rPr>
              <a:t>MR90</a:t>
            </a:r>
          </a:p>
          <a:p>
            <a:pPr algn="ctr" eaLnBrk="1" hangingPunct="1">
              <a:lnSpc>
                <a:spcPct val="100000"/>
              </a:lnSpc>
              <a:buClr>
                <a:schemeClr val="accent2"/>
              </a:buClr>
              <a:buFont typeface="Wingdings" pitchFamily="2" charset="2"/>
              <a:buNone/>
            </a:pPr>
            <a:r>
              <a:rPr lang="en-US" altLang="en-US" sz="1400">
                <a:solidFill>
                  <a:schemeClr val="tx1"/>
                </a:solidFill>
              </a:rPr>
              <a:t>VDP</a:t>
            </a:r>
          </a:p>
        </p:txBody>
      </p:sp>
      <p:cxnSp>
        <p:nvCxnSpPr>
          <p:cNvPr id="11276" name="AutoShape 11">
            <a:extLst>
              <a:ext uri="{FF2B5EF4-FFF2-40B4-BE49-F238E27FC236}">
                <a16:creationId xmlns:a16="http://schemas.microsoft.com/office/drawing/2014/main" id="{3079F8AF-CE8A-D948-9B35-B1C74CC4FD17}"/>
              </a:ext>
            </a:extLst>
          </p:cNvPr>
          <p:cNvCxnSpPr>
            <a:cxnSpLocks noChangeShapeType="1"/>
            <a:endCxn id="11274" idx="1"/>
          </p:cNvCxnSpPr>
          <p:nvPr/>
        </p:nvCxnSpPr>
        <p:spPr bwMode="auto">
          <a:xfrm flipH="1">
            <a:off x="4570413" y="4038600"/>
            <a:ext cx="1587" cy="7620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873932" name="Line 12">
            <a:extLst>
              <a:ext uri="{FF2B5EF4-FFF2-40B4-BE49-F238E27FC236}">
                <a16:creationId xmlns:a16="http://schemas.microsoft.com/office/drawing/2014/main" id="{23449B7D-A58E-5948-8A48-A0BF74CD8579}"/>
              </a:ext>
            </a:extLst>
          </p:cNvPr>
          <p:cNvSpPr>
            <a:spLocks noChangeShapeType="1"/>
          </p:cNvSpPr>
          <p:nvPr/>
        </p:nvSpPr>
        <p:spPr bwMode="auto">
          <a:xfrm>
            <a:off x="2057400" y="4419600"/>
            <a:ext cx="4800600" cy="0"/>
          </a:xfrm>
          <a:prstGeom prst="line">
            <a:avLst/>
          </a:prstGeom>
          <a:noFill/>
          <a:ln w="9525">
            <a:solidFill>
              <a:schemeClr val="tx1"/>
            </a:solidFill>
            <a:round/>
            <a:headEnd/>
            <a:tailEnd/>
          </a:ln>
          <a:effectLst>
            <a:prstShdw prst="shdw17" dist="17961" dir="2700000">
              <a:schemeClr val="tx1">
                <a:gamma/>
                <a:shade val="60000"/>
                <a:invGamma/>
              </a:schemeClr>
            </a:prstShdw>
          </a:effectLst>
        </p:spPr>
        <p:txBody>
          <a:bodyPr/>
          <a:lstStyle/>
          <a:p>
            <a:pPr>
              <a:defRPr/>
            </a:pPr>
            <a:endParaRPr lang="en-US" dirty="0">
              <a:latin typeface="Arial" charset="0"/>
            </a:endParaRPr>
          </a:p>
        </p:txBody>
      </p:sp>
      <p:cxnSp>
        <p:nvCxnSpPr>
          <p:cNvPr id="11278" name="AutoShape 13">
            <a:extLst>
              <a:ext uri="{FF2B5EF4-FFF2-40B4-BE49-F238E27FC236}">
                <a16:creationId xmlns:a16="http://schemas.microsoft.com/office/drawing/2014/main" id="{38994D44-09D4-8C48-9C3F-BEB26BE1EFED}"/>
              </a:ext>
            </a:extLst>
          </p:cNvPr>
          <p:cNvCxnSpPr>
            <a:cxnSpLocks noChangeShapeType="1"/>
          </p:cNvCxnSpPr>
          <p:nvPr/>
        </p:nvCxnSpPr>
        <p:spPr bwMode="auto">
          <a:xfrm>
            <a:off x="2057400" y="4419600"/>
            <a:ext cx="1588" cy="3810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279" name="AutoShape 14">
            <a:extLst>
              <a:ext uri="{FF2B5EF4-FFF2-40B4-BE49-F238E27FC236}">
                <a16:creationId xmlns:a16="http://schemas.microsoft.com/office/drawing/2014/main" id="{5BF587CC-640E-B94D-B21E-A66D31B0B3F1}"/>
              </a:ext>
            </a:extLst>
          </p:cNvPr>
          <p:cNvCxnSpPr>
            <a:cxnSpLocks noChangeShapeType="1"/>
          </p:cNvCxnSpPr>
          <p:nvPr/>
        </p:nvCxnSpPr>
        <p:spPr bwMode="auto">
          <a:xfrm>
            <a:off x="3352800" y="4419600"/>
            <a:ext cx="1588" cy="3810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1280" name="AutoShape 15">
            <a:extLst>
              <a:ext uri="{FF2B5EF4-FFF2-40B4-BE49-F238E27FC236}">
                <a16:creationId xmlns:a16="http://schemas.microsoft.com/office/drawing/2014/main" id="{01069C21-CD46-0745-9787-E7432C1641D7}"/>
              </a:ext>
            </a:extLst>
          </p:cNvPr>
          <p:cNvCxnSpPr>
            <a:cxnSpLocks noChangeShapeType="1"/>
          </p:cNvCxnSpPr>
          <p:nvPr/>
        </p:nvCxnSpPr>
        <p:spPr bwMode="auto">
          <a:xfrm>
            <a:off x="6858000" y="4419600"/>
            <a:ext cx="1588" cy="4572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pic>
        <p:nvPicPr>
          <p:cNvPr id="2" name="Online Media 1" descr="Mod8slide9.mp3">
            <a:hlinkClick r:id="" action="ppaction://media"/>
            <a:extLst>
              <a:ext uri="{FF2B5EF4-FFF2-40B4-BE49-F238E27FC236}">
                <a16:creationId xmlns:a16="http://schemas.microsoft.com/office/drawing/2014/main" id="{C873D7E8-6FEA-8944-9534-917E4D738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05000" y="3022600"/>
            <a:ext cx="812800" cy="812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1"/>
  <p:tag name="PUBLISH_TITLE" val="IBM Security AppScan Source V8.6 - User Administration"/>
  <p:tag name="ARTICULATE_PUBLISH_PATH" val="C:\$User\Articulates\AppScan Source Articulates\4 AppScan Source - Admin\final articulate"/>
  <p:tag name="ARTICULATE_LOGO" val="IBM_logoR_blue_light_blue_bkg.jpg"/>
  <p:tag name="ARTICULATE_PRESENTER" val="(None selected)"/>
  <p:tag name="ARTICULATE_PRESENTER_GUID" val="9869030842"/>
  <p:tag name="ARTICULATE_LMS" val="0"/>
  <p:tag name="ARTICULATE_TEMPLATE" val="Blue Light"/>
  <p:tag name="LMS_PUBLISH" val="No"/>
  <p:tag name="PRESENTER_PREVIEW_MODE" val="0"/>
  <p:tag name="PRESENTER_PREVIEW_START" val="1"/>
  <p:tag name="PLAYERLOGOHEIGHT" val="56"/>
  <p:tag name="PLAYERLOGOWIDTH" val="144"/>
  <p:tag name="LAUNCHINNEWWINDOW" val="0"/>
  <p:tag name="LASTPUBLISHED" val="C:\$User\Articulates\AppScan Source Articulates\4 AppScan Source - Admin\final articulate\IBM Security AppScan Source V8.6 - User Administration\player.html"/>
</p:tagLst>
</file>

<file path=ppt/tags/tag1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1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1.mp3"/>
  <p:tag name="AUDIO_ID" val="256"/>
  <p:tag name="ELAPSEDTIME" val="14.263"/>
  <p:tag name="ARTICULATE_SLIDE_GUID" val="5bd8eee0-c07b-4260-bfb4-f57e3e7e937f"/>
  <p:tag name="ARTICULATE_SLIDE_NAV" val="1"/>
</p:tagLst>
</file>

<file path=ppt/tags/tag20.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1.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2.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2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4.mp3"/>
  <p:tag name="AUDIO_ID" val="351"/>
  <p:tag name="ELAPSEDTIME" val="23.981"/>
  <p:tag name="ARTICULATE_SLIDE_GUID" val="f694831b-08eb-4301-a4a4-c026ccbcbb09"/>
  <p:tag name="ARTICULATE_SLIDE_NAV" val="24"/>
</p:tagLst>
</file>

<file path=ppt/tags/tag2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25.mp3"/>
  <p:tag name="AUDIO_ID" val="307"/>
  <p:tag name="ELAPSEDTIME" val="17.79"/>
  <p:tag name="ARTICULATE_SLIDE_GUID" val="c2237e73-4e34-49c7-8867-7ca8a952b1d7"/>
  <p:tag name="ARTICULATE_SLIDE_NAV" val="25"/>
</p:tagLst>
</file>

<file path=ppt/tags/tag2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k0z9xi3X_files\slide0001_image001.jpg"/>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749e144d-0583-42b5-a2e9-b0cc5be1e8fb"/>
  <p:tag name="ARTICULATE_SLIDE_NAV" val="26"/>
</p:tagLst>
</file>

<file path=ppt/tags/tag27.xml><?xml version="1.0" encoding="utf-8"?>
<p:tagLst xmlns:a="http://schemas.openxmlformats.org/drawingml/2006/main" xmlns:r="http://schemas.openxmlformats.org/officeDocument/2006/relationships" xmlns:p="http://schemas.openxmlformats.org/presentationml/2006/main">
  <p:tag name="ARTICULATE_SLIDE_PAUSE" val="1"/>
  <p:tag name="ARTICULATE_NAV_LEVEL" val="1"/>
  <p:tag name="ARTICULATE_PLAYLIST_ID" val="-1"/>
  <p:tag name="ARTICULATE_LOCK_SLIDE" val="0"/>
  <p:tag name="AUDIO_IMPORT" val="C:\$User\Articulates\SAFR Articulates\Mod01\audio\SAFR_M1_41.wav"/>
  <p:tag name="AUDIO_ID" val="421"/>
  <p:tag name="ELAPSEDTIME" val="13.584"/>
  <p:tag name="ARTICULATE_SLIDE_GUID" val="e5ac6d4c-a6e6-493e-803a-976b15109dc8"/>
  <p:tag name="ARTICULATE_SLIDE_NAV" val="4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ADMINI~1\LOCALS~1\Temp\articulate\presenter\imgtemp\Z9G8qp2j_files\slide0001_image001.jpg"/>
</p:tagLst>
</file>

<file path=ppt/tags/tag3.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4.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5.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6.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7.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8.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AUDIO_IMPORT" val="C:\$User\Articulates\AppScan Source Articulates\4 AppScan Source - Admin\audio\user admin_slide_02.mp3"/>
  <p:tag name="AUDIO_ID" val="278"/>
  <p:tag name="ELAPSEDTIME" val="24.974"/>
  <p:tag name="ARTICULATE_SLIDE_GUID" val="9c07966b-4e6b-4719-8401-97f758f544fd"/>
  <p:tag name="ARTICULATE_SLIDE_NAV" val="2"/>
</p:tagLst>
</file>

<file path=ppt/theme/theme1.xml><?xml version="1.0" encoding="utf-8"?>
<a:theme xmlns:a="http://schemas.openxmlformats.org/drawingml/2006/main" name="Commercial3-11">
  <a:themeElements>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Commercial3-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Commercial3-11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Commercial3-11 2">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1E72FA"/>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Template>
  <TotalTime>31594</TotalTime>
  <Words>3476</Words>
  <Application>Microsoft Macintosh PowerPoint</Application>
  <PresentationFormat>On-screen Show (4:3)</PresentationFormat>
  <Paragraphs>244</Paragraphs>
  <Slides>31</Slides>
  <Notes>31</Notes>
  <HiddenSlides>0</HiddenSlides>
  <MMClips>31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Wingdings</vt:lpstr>
      <vt:lpstr>Commercial3-11</vt:lpstr>
      <vt:lpstr>: GenevaERS View Builder Training Course   Module 8:  Common Errors Encountered  When Running the Performance Engine  </vt:lpstr>
      <vt:lpstr>Module Objectives</vt:lpstr>
      <vt:lpstr>Performance Engine Phases</vt:lpstr>
      <vt:lpstr>SELECT Phase Data Flow</vt:lpstr>
      <vt:lpstr>Error for Inactive View</vt:lpstr>
      <vt:lpstr>Error for Incorrect Environment</vt:lpstr>
      <vt:lpstr>Error for Invalid Schema</vt:lpstr>
      <vt:lpstr>COMPILE Phase Data Flow</vt:lpstr>
      <vt:lpstr>LOGIC Phase Data Flow</vt:lpstr>
      <vt:lpstr>REFERENCE Phase Data Flow</vt:lpstr>
      <vt:lpstr>View With Lookup Fields</vt:lpstr>
      <vt:lpstr>Lookup Field: Customer ID</vt:lpstr>
      <vt:lpstr>Lookup Field: Name on Credit Card</vt:lpstr>
      <vt:lpstr>Error for Missing Reference File</vt:lpstr>
      <vt:lpstr>Resolution for Missing Reference File Error </vt:lpstr>
      <vt:lpstr>Error for Missing REH File</vt:lpstr>
      <vt:lpstr>Error for Missing RED File</vt:lpstr>
      <vt:lpstr>Lookup Table Key Sequence Error</vt:lpstr>
      <vt:lpstr>Research for Lookup Key</vt:lpstr>
      <vt:lpstr>Research for Reference Data</vt:lpstr>
      <vt:lpstr>Extract-Phase Output Limit</vt:lpstr>
      <vt:lpstr>Format-Phase Output Limit</vt:lpstr>
      <vt:lpstr>Selecting the Dependency Checker</vt:lpstr>
      <vt:lpstr>Specifying the Component for Analysis</vt:lpstr>
      <vt:lpstr>Analyzing Dependency Relationships</vt:lpstr>
      <vt:lpstr>The Trace Function </vt:lpstr>
      <vt:lpstr>Recommendations for Debugging</vt:lpstr>
      <vt:lpstr>Module Summary</vt:lpstr>
      <vt:lpstr>For Additional Information</vt:lpstr>
      <vt:lpstr>Trademarks</vt:lpstr>
      <vt:lpstr>Thank You</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Unit title</dc:title>
  <dc:creator>mdimond</dc:creator>
  <cp:lastModifiedBy>Kip M Twitchell</cp:lastModifiedBy>
  <cp:revision>829</cp:revision>
  <dcterms:created xsi:type="dcterms:W3CDTF">2011-01-28T15:28:21Z</dcterms:created>
  <dcterms:modified xsi:type="dcterms:W3CDTF">2022-05-10T19:30:03Z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GUID">
    <vt:lpwstr>AEEE2523-E259-404F-B16D-C91A63ADB5AF</vt:lpwstr>
  </property>
  <property fmtid="{D5CDD505-2E9C-101B-9397-08002B2CF9AE}" pid="4" name="ArticulatePath">
    <vt:lpwstr>IBM Security AppScan Source V8.6 - User Administration</vt:lpwstr>
  </property>
  <property fmtid="{D5CDD505-2E9C-101B-9397-08002B2CF9AE}" pid="5" name="ArticulateProjectFull">
    <vt:lpwstr>C:\$User\Articulates\AppScan Source Articulates\4 AppScan Source - Admin\IBM Security AppScan Source V8.6 - User Administration.ppta</vt:lpwstr>
  </property>
</Properties>
</file>